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29.xml"/>
  <Override ContentType="application/vnd.openxmlformats-officedocument.presentationml.slide+xml" PartName="/ppt/slides/slide30.xml"/>
  <Override ContentType="application/vnd.openxmlformats-officedocument.presentationml.slide+xml" PartName="/ppt/slides/slide31.xml"/>
  <Override ContentType="application/vnd.openxmlformats-officedocument.presentationml.slide+xml" PartName="/ppt/slides/slide3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</p:sldIdLst>
  <p:sldSz cx="18288000" cy="10287000"/>
  <p:notesSz cx="6858000" cy="9144000"/>
  <p:embeddedFontLst>
    <p:embeddedFont>
      <p:font typeface="Futura Ultra-Bold" charset="1" panose="020B0802020204020204"/>
      <p:regular r:id="rId38"/>
    </p:embeddedFont>
    <p:embeddedFont>
      <p:font typeface="Futura Light" charset="1" panose="020B0402020204020303"/>
      <p:regular r:id="rId39"/>
    </p:embeddedFont>
    <p:embeddedFont>
      <p:font typeface="Futura" charset="1" panose="020B0502020204020303"/>
      <p:regular r:id="rId4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slides/slide26.xml" Type="http://schemas.openxmlformats.org/officeDocument/2006/relationships/slide"/><Relationship Id="rId32" Target="slides/slide27.xml" Type="http://schemas.openxmlformats.org/officeDocument/2006/relationships/slide"/><Relationship Id="rId33" Target="slides/slide28.xml" Type="http://schemas.openxmlformats.org/officeDocument/2006/relationships/slide"/><Relationship Id="rId34" Target="slides/slide29.xml" Type="http://schemas.openxmlformats.org/officeDocument/2006/relationships/slide"/><Relationship Id="rId35" Target="slides/slide30.xml" Type="http://schemas.openxmlformats.org/officeDocument/2006/relationships/slide"/><Relationship Id="rId36" Target="slides/slide31.xml" Type="http://schemas.openxmlformats.org/officeDocument/2006/relationships/slide"/><Relationship Id="rId37" Target="slides/slide32.xml" Type="http://schemas.openxmlformats.org/officeDocument/2006/relationships/slide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png>
</file>

<file path=ppt/media/image3.svg>
</file>

<file path=ppt/media/image4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2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2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2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3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3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3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44011"/>
            <a:ext cx="1042989" cy="1042989"/>
            <a:chOff x="0" y="0"/>
            <a:chExt cx="1390652" cy="139065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90650" cy="1390650"/>
            </a:xfrm>
            <a:custGeom>
              <a:avLst/>
              <a:gdLst/>
              <a:ahLst/>
              <a:cxnLst/>
              <a:rect r="r" b="b" t="t" l="l"/>
              <a:pathLst>
                <a:path h="1390650" w="1390650">
                  <a:moveTo>
                    <a:pt x="1390650" y="1390650"/>
                  </a:moveTo>
                  <a:lnTo>
                    <a:pt x="0" y="1390650"/>
                  </a:lnTo>
                  <a:lnTo>
                    <a:pt x="0" y="0"/>
                  </a:lnTo>
                  <a:lnTo>
                    <a:pt x="1390650" y="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101512" y="0"/>
            <a:ext cx="1042989" cy="1042989"/>
            <a:chOff x="0" y="0"/>
            <a:chExt cx="1390652" cy="139065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390650" cy="1390650"/>
            </a:xfrm>
            <a:custGeom>
              <a:avLst/>
              <a:gdLst/>
              <a:ahLst/>
              <a:cxnLst/>
              <a:rect r="r" b="b" t="t" l="l"/>
              <a:pathLst>
                <a:path h="1390650" w="1390650">
                  <a:moveTo>
                    <a:pt x="1390650" y="1390650"/>
                  </a:moveTo>
                  <a:lnTo>
                    <a:pt x="0" y="1390650"/>
                  </a:lnTo>
                  <a:lnTo>
                    <a:pt x="0" y="0"/>
                  </a:lnTo>
                  <a:lnTo>
                    <a:pt x="1390650" y="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0" y="5143500"/>
            <a:ext cx="18288000" cy="4100511"/>
            <a:chOff x="0" y="0"/>
            <a:chExt cx="2833290" cy="63527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833290" cy="635276"/>
            </a:xfrm>
            <a:custGeom>
              <a:avLst/>
              <a:gdLst/>
              <a:ahLst/>
              <a:cxnLst/>
              <a:rect r="r" b="b" t="t" l="l"/>
              <a:pathLst>
                <a:path h="635276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635276"/>
                  </a:lnTo>
                  <a:lnTo>
                    <a:pt x="0" y="635276"/>
                  </a:lnTo>
                  <a:close/>
                </a:path>
              </a:pathLst>
            </a:custGeom>
            <a:blipFill>
              <a:blip r:embed="rId2"/>
              <a:stretch>
                <a:fillRect l="0" t="-128308" r="0" b="-106186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13144501" y="1042989"/>
            <a:ext cx="4100511" cy="4100511"/>
            <a:chOff x="0" y="0"/>
            <a:chExt cx="5467348" cy="546734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467350" cy="5467350"/>
            </a:xfrm>
            <a:custGeom>
              <a:avLst/>
              <a:gdLst/>
              <a:ahLst/>
              <a:cxnLst/>
              <a:rect r="r" b="b" t="t" l="l"/>
              <a:pathLst>
                <a:path h="5467350" w="5467350">
                  <a:moveTo>
                    <a:pt x="5467350" y="5467350"/>
                  </a:moveTo>
                  <a:lnTo>
                    <a:pt x="0" y="5467350"/>
                  </a:lnTo>
                  <a:lnTo>
                    <a:pt x="0" y="0"/>
                  </a:lnTo>
                  <a:lnTo>
                    <a:pt x="5467350" y="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2101512" y="5143500"/>
            <a:ext cx="1042989" cy="1042989"/>
            <a:chOff x="0" y="0"/>
            <a:chExt cx="1390652" cy="139065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390650" cy="1390650"/>
            </a:xfrm>
            <a:custGeom>
              <a:avLst/>
              <a:gdLst/>
              <a:ahLst/>
              <a:cxnLst/>
              <a:rect r="r" b="b" t="t" l="l"/>
              <a:pathLst>
                <a:path h="1390650" w="1390650">
                  <a:moveTo>
                    <a:pt x="1390650" y="1390650"/>
                  </a:moveTo>
                  <a:lnTo>
                    <a:pt x="0" y="1390650"/>
                  </a:lnTo>
                  <a:lnTo>
                    <a:pt x="0" y="0"/>
                  </a:lnTo>
                  <a:lnTo>
                    <a:pt x="1390650" y="0"/>
                  </a:lnTo>
                  <a:close/>
                </a:path>
              </a:pathLst>
            </a:custGeom>
            <a:solidFill>
              <a:srgbClr val="FFFFFF">
                <a:alpha val="80000"/>
              </a:srgbClr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3144501" y="6186489"/>
            <a:ext cx="1042989" cy="1042989"/>
            <a:chOff x="0" y="0"/>
            <a:chExt cx="1390652" cy="139065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390650" cy="1390650"/>
            </a:xfrm>
            <a:custGeom>
              <a:avLst/>
              <a:gdLst/>
              <a:ahLst/>
              <a:cxnLst/>
              <a:rect r="r" b="b" t="t" l="l"/>
              <a:pathLst>
                <a:path h="1390650" w="1390650">
                  <a:moveTo>
                    <a:pt x="1390650" y="1390650"/>
                  </a:moveTo>
                  <a:lnTo>
                    <a:pt x="0" y="1390650"/>
                  </a:lnTo>
                  <a:lnTo>
                    <a:pt x="0" y="0"/>
                  </a:lnTo>
                  <a:lnTo>
                    <a:pt x="1390650" y="0"/>
                  </a:lnTo>
                  <a:close/>
                </a:path>
              </a:pathLst>
            </a:custGeom>
            <a:solidFill>
              <a:srgbClr val="039248">
                <a:alpha val="80000"/>
              </a:srgbClr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11129968" y="7229478"/>
            <a:ext cx="2014533" cy="2014533"/>
            <a:chOff x="0" y="0"/>
            <a:chExt cx="2686044" cy="2686044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2686050" cy="2686050"/>
            </a:xfrm>
            <a:custGeom>
              <a:avLst/>
              <a:gdLst/>
              <a:ahLst/>
              <a:cxnLst/>
              <a:rect r="r" b="b" t="t" l="l"/>
              <a:pathLst>
                <a:path h="2686050" w="2686050">
                  <a:moveTo>
                    <a:pt x="2686050" y="2686050"/>
                  </a:moveTo>
                  <a:lnTo>
                    <a:pt x="0" y="2686050"/>
                  </a:lnTo>
                  <a:lnTo>
                    <a:pt x="0" y="0"/>
                  </a:lnTo>
                  <a:lnTo>
                    <a:pt x="2686050" y="0"/>
                  </a:lnTo>
                  <a:close/>
                </a:path>
              </a:pathLst>
            </a:custGeom>
            <a:solidFill>
              <a:srgbClr val="FFFFFF">
                <a:alpha val="80000"/>
              </a:srgbClr>
            </a:solid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14187491" y="9244011"/>
            <a:ext cx="1042989" cy="1042989"/>
            <a:chOff x="0" y="0"/>
            <a:chExt cx="1390652" cy="1390652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390650" cy="1390650"/>
            </a:xfrm>
            <a:custGeom>
              <a:avLst/>
              <a:gdLst/>
              <a:ahLst/>
              <a:cxnLst/>
              <a:rect r="r" b="b" t="t" l="l"/>
              <a:pathLst>
                <a:path h="1390650" w="1390650">
                  <a:moveTo>
                    <a:pt x="1390650" y="1390650"/>
                  </a:moveTo>
                  <a:lnTo>
                    <a:pt x="0" y="1390650"/>
                  </a:lnTo>
                  <a:lnTo>
                    <a:pt x="0" y="0"/>
                  </a:lnTo>
                  <a:lnTo>
                    <a:pt x="1390650" y="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11058524" y="1042989"/>
            <a:ext cx="1042989" cy="1042989"/>
            <a:chOff x="0" y="0"/>
            <a:chExt cx="1390652" cy="1390652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390650" cy="1390650"/>
            </a:xfrm>
            <a:custGeom>
              <a:avLst/>
              <a:gdLst/>
              <a:ahLst/>
              <a:cxnLst/>
              <a:rect r="r" b="b" t="t" l="l"/>
              <a:pathLst>
                <a:path h="1390650" w="1390650">
                  <a:moveTo>
                    <a:pt x="1390650" y="1390650"/>
                  </a:moveTo>
                  <a:lnTo>
                    <a:pt x="0" y="1390650"/>
                  </a:lnTo>
                  <a:lnTo>
                    <a:pt x="0" y="0"/>
                  </a:lnTo>
                  <a:lnTo>
                    <a:pt x="1390650" y="0"/>
                  </a:lnTo>
                  <a:close/>
                </a:path>
              </a:pathLst>
            </a:custGeom>
            <a:solidFill>
              <a:srgbClr val="039248">
                <a:alpha val="19608"/>
              </a:srgbClr>
            </a:solid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1134428" y="879159"/>
            <a:ext cx="8235071" cy="1847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960"/>
              </a:lnSpc>
            </a:pPr>
            <a:r>
              <a:rPr lang="en-US" sz="10800" b="true">
                <a:solidFill>
                  <a:srgbClr val="039248"/>
                </a:solidFill>
                <a:latin typeface="Futura Ultra-Bold"/>
                <a:ea typeface="Futura Ultra-Bold"/>
                <a:cs typeface="Futura Ultra-Bold"/>
                <a:sym typeface="Futura Ultra-Bold"/>
              </a:rPr>
              <a:t>D</a:t>
            </a:r>
            <a:r>
              <a:rPr lang="en-US" sz="10800" b="true">
                <a:solidFill>
                  <a:srgbClr val="039248"/>
                </a:solidFill>
                <a:latin typeface="Futura Ultra-Bold"/>
                <a:ea typeface="Futura Ultra-Bold"/>
                <a:cs typeface="Futura Ultra-Bold"/>
                <a:sym typeface="Futura Ultra-Bold"/>
              </a:rPr>
              <a:t>ie Uhrzeit</a:t>
            </a:r>
          </a:p>
        </p:txBody>
      </p:sp>
      <p:sp>
        <p:nvSpPr>
          <p:cNvPr name="Freeform 21" id="21"/>
          <p:cNvSpPr/>
          <p:nvPr/>
        </p:nvSpPr>
        <p:spPr>
          <a:xfrm flipH="false" flipV="false" rot="0">
            <a:off x="14441475" y="2026237"/>
            <a:ext cx="1506563" cy="1279209"/>
          </a:xfrm>
          <a:custGeom>
            <a:avLst/>
            <a:gdLst/>
            <a:ahLst/>
            <a:cxnLst/>
            <a:rect r="r" b="b" t="t" l="l"/>
            <a:pathLst>
              <a:path h="1279209" w="1506563">
                <a:moveTo>
                  <a:pt x="0" y="0"/>
                </a:moveTo>
                <a:lnTo>
                  <a:pt x="1506564" y="0"/>
                </a:lnTo>
                <a:lnTo>
                  <a:pt x="1506564" y="1279209"/>
                </a:lnTo>
                <a:lnTo>
                  <a:pt x="0" y="127920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042989" cy="1042989"/>
            <a:chOff x="0" y="0"/>
            <a:chExt cx="1390652" cy="139065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90650" cy="1390650"/>
            </a:xfrm>
            <a:custGeom>
              <a:avLst/>
              <a:gdLst/>
              <a:ahLst/>
              <a:cxnLst/>
              <a:rect r="r" b="b" t="t" l="l"/>
              <a:pathLst>
                <a:path h="1390650" w="1390650">
                  <a:moveTo>
                    <a:pt x="0" y="0"/>
                  </a:moveTo>
                  <a:lnTo>
                    <a:pt x="1390650" y="0"/>
                  </a:lnTo>
                  <a:lnTo>
                    <a:pt x="1390650" y="1390650"/>
                  </a:lnTo>
                  <a:lnTo>
                    <a:pt x="0" y="139065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42988" y="1042989"/>
            <a:ext cx="16202024" cy="1066195"/>
            <a:chOff x="0" y="0"/>
            <a:chExt cx="21602698" cy="142159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602700" cy="1421595"/>
            </a:xfrm>
            <a:custGeom>
              <a:avLst/>
              <a:gdLst/>
              <a:ahLst/>
              <a:cxnLst/>
              <a:rect r="r" b="b" t="t" l="l"/>
              <a:pathLst>
                <a:path h="1421595" w="21602700">
                  <a:moveTo>
                    <a:pt x="0" y="0"/>
                  </a:moveTo>
                  <a:lnTo>
                    <a:pt x="21602700" y="0"/>
                  </a:lnTo>
                  <a:lnTo>
                    <a:pt x="21602700" y="1421595"/>
                  </a:lnTo>
                  <a:lnTo>
                    <a:pt x="0" y="1421595"/>
                  </a:lnTo>
                  <a:close/>
                </a:path>
              </a:pathLst>
            </a:custGeom>
            <a:blipFill>
              <a:blip r:embed="rId2"/>
              <a:stretch>
                <a:fillRect l="0" t="-493384" r="0" b="-419056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42989" y="2903597"/>
            <a:ext cx="9198293" cy="3350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19"/>
              </a:lnSpc>
            </a:pP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Es</a:t>
            </a: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 ist sechs Uhr.</a:t>
            </a:r>
          </a:p>
          <a:p>
            <a:pPr algn="l">
              <a:lnSpc>
                <a:spcPts val="8819"/>
              </a:lnSpc>
            </a:pPr>
            <a:r>
              <a:rPr lang="ar-EG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  <a:rtl val="true"/>
              </a:rPr>
              <a:t>الساعة</a:t>
            </a:r>
            <a:r>
              <a:rPr lang="ar-EG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  <a:rtl val="true"/>
              </a:rPr>
              <a:t> السادسة</a:t>
            </a:r>
          </a:p>
          <a:p>
            <a:pPr algn="l">
              <a:lnSpc>
                <a:spcPts val="8819"/>
              </a:lnSpc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14943927" y="1042989"/>
            <a:ext cx="1258095" cy="9244011"/>
            <a:chOff x="0" y="0"/>
            <a:chExt cx="1677460" cy="1232534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677460" cy="12325350"/>
            </a:xfrm>
            <a:custGeom>
              <a:avLst/>
              <a:gdLst/>
              <a:ahLst/>
              <a:cxnLst/>
              <a:rect r="r" b="b" t="t" l="l"/>
              <a:pathLst>
                <a:path h="12325350" w="1677460">
                  <a:moveTo>
                    <a:pt x="0" y="0"/>
                  </a:moveTo>
                  <a:lnTo>
                    <a:pt x="1677460" y="0"/>
                  </a:lnTo>
                  <a:lnTo>
                    <a:pt x="1677460" y="12325350"/>
                  </a:lnTo>
                  <a:lnTo>
                    <a:pt x="0" y="1232535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042989" cy="1042989"/>
            <a:chOff x="0" y="0"/>
            <a:chExt cx="1390652" cy="139065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90650" cy="1390650"/>
            </a:xfrm>
            <a:custGeom>
              <a:avLst/>
              <a:gdLst/>
              <a:ahLst/>
              <a:cxnLst/>
              <a:rect r="r" b="b" t="t" l="l"/>
              <a:pathLst>
                <a:path h="1390650" w="1390650">
                  <a:moveTo>
                    <a:pt x="0" y="0"/>
                  </a:moveTo>
                  <a:lnTo>
                    <a:pt x="1390650" y="0"/>
                  </a:lnTo>
                  <a:lnTo>
                    <a:pt x="1390650" y="1390650"/>
                  </a:lnTo>
                  <a:lnTo>
                    <a:pt x="0" y="139065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42988" y="1042989"/>
            <a:ext cx="16202024" cy="1066195"/>
            <a:chOff x="0" y="0"/>
            <a:chExt cx="21602698" cy="142159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602700" cy="1421595"/>
            </a:xfrm>
            <a:custGeom>
              <a:avLst/>
              <a:gdLst/>
              <a:ahLst/>
              <a:cxnLst/>
              <a:rect r="r" b="b" t="t" l="l"/>
              <a:pathLst>
                <a:path h="1421595" w="21602700">
                  <a:moveTo>
                    <a:pt x="0" y="0"/>
                  </a:moveTo>
                  <a:lnTo>
                    <a:pt x="21602700" y="0"/>
                  </a:lnTo>
                  <a:lnTo>
                    <a:pt x="21602700" y="1421595"/>
                  </a:lnTo>
                  <a:lnTo>
                    <a:pt x="0" y="1421595"/>
                  </a:lnTo>
                  <a:close/>
                </a:path>
              </a:pathLst>
            </a:custGeom>
            <a:blipFill>
              <a:blip r:embed="rId2"/>
              <a:stretch>
                <a:fillRect l="0" t="-493384" r="0" b="-419056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42989" y="2903597"/>
            <a:ext cx="9198293" cy="3350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19"/>
              </a:lnSpc>
            </a:pP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Es</a:t>
            </a: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 ist sieben Uhr.</a:t>
            </a:r>
          </a:p>
          <a:p>
            <a:pPr algn="l">
              <a:lnSpc>
                <a:spcPts val="8819"/>
              </a:lnSpc>
            </a:pPr>
            <a:r>
              <a:rPr lang="ar-EG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  <a:rtl val="true"/>
              </a:rPr>
              <a:t>الساعة</a:t>
            </a:r>
            <a:r>
              <a:rPr lang="ar-EG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  <a:rtl val="true"/>
              </a:rPr>
              <a:t> السابعة</a:t>
            </a:r>
          </a:p>
          <a:p>
            <a:pPr algn="l">
              <a:lnSpc>
                <a:spcPts val="8819"/>
              </a:lnSpc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14943927" y="1042989"/>
            <a:ext cx="1258095" cy="9244011"/>
            <a:chOff x="0" y="0"/>
            <a:chExt cx="1677460" cy="1232534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677460" cy="12325350"/>
            </a:xfrm>
            <a:custGeom>
              <a:avLst/>
              <a:gdLst/>
              <a:ahLst/>
              <a:cxnLst/>
              <a:rect r="r" b="b" t="t" l="l"/>
              <a:pathLst>
                <a:path h="12325350" w="1677460">
                  <a:moveTo>
                    <a:pt x="0" y="0"/>
                  </a:moveTo>
                  <a:lnTo>
                    <a:pt x="1677460" y="0"/>
                  </a:lnTo>
                  <a:lnTo>
                    <a:pt x="1677460" y="12325350"/>
                  </a:lnTo>
                  <a:lnTo>
                    <a:pt x="0" y="1232535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042989" cy="1042989"/>
            <a:chOff x="0" y="0"/>
            <a:chExt cx="1390652" cy="139065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90650" cy="1390650"/>
            </a:xfrm>
            <a:custGeom>
              <a:avLst/>
              <a:gdLst/>
              <a:ahLst/>
              <a:cxnLst/>
              <a:rect r="r" b="b" t="t" l="l"/>
              <a:pathLst>
                <a:path h="1390650" w="1390650">
                  <a:moveTo>
                    <a:pt x="0" y="0"/>
                  </a:moveTo>
                  <a:lnTo>
                    <a:pt x="1390650" y="0"/>
                  </a:lnTo>
                  <a:lnTo>
                    <a:pt x="1390650" y="1390650"/>
                  </a:lnTo>
                  <a:lnTo>
                    <a:pt x="0" y="139065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42988" y="1042989"/>
            <a:ext cx="16202024" cy="1066195"/>
            <a:chOff x="0" y="0"/>
            <a:chExt cx="21602698" cy="142159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602700" cy="1421595"/>
            </a:xfrm>
            <a:custGeom>
              <a:avLst/>
              <a:gdLst/>
              <a:ahLst/>
              <a:cxnLst/>
              <a:rect r="r" b="b" t="t" l="l"/>
              <a:pathLst>
                <a:path h="1421595" w="21602700">
                  <a:moveTo>
                    <a:pt x="0" y="0"/>
                  </a:moveTo>
                  <a:lnTo>
                    <a:pt x="21602700" y="0"/>
                  </a:lnTo>
                  <a:lnTo>
                    <a:pt x="21602700" y="1421595"/>
                  </a:lnTo>
                  <a:lnTo>
                    <a:pt x="0" y="1421595"/>
                  </a:lnTo>
                  <a:close/>
                </a:path>
              </a:pathLst>
            </a:custGeom>
            <a:blipFill>
              <a:blip r:embed="rId2"/>
              <a:stretch>
                <a:fillRect l="0" t="-493384" r="0" b="-419056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42989" y="2903597"/>
            <a:ext cx="9198293" cy="3350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19"/>
              </a:lnSpc>
            </a:pP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Es</a:t>
            </a: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 ist acht Uhr.</a:t>
            </a:r>
          </a:p>
          <a:p>
            <a:pPr algn="l">
              <a:lnSpc>
                <a:spcPts val="8819"/>
              </a:lnSpc>
            </a:pPr>
            <a:r>
              <a:rPr lang="ar-EG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  <a:rtl val="true"/>
              </a:rPr>
              <a:t>الساعة</a:t>
            </a:r>
            <a:r>
              <a:rPr lang="ar-EG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  <a:rtl val="true"/>
              </a:rPr>
              <a:t> الثامنة</a:t>
            </a:r>
          </a:p>
          <a:p>
            <a:pPr algn="l">
              <a:lnSpc>
                <a:spcPts val="8819"/>
              </a:lnSpc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14943927" y="1042989"/>
            <a:ext cx="1258095" cy="9244011"/>
            <a:chOff x="0" y="0"/>
            <a:chExt cx="1677460" cy="1232534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677460" cy="12325350"/>
            </a:xfrm>
            <a:custGeom>
              <a:avLst/>
              <a:gdLst/>
              <a:ahLst/>
              <a:cxnLst/>
              <a:rect r="r" b="b" t="t" l="l"/>
              <a:pathLst>
                <a:path h="12325350" w="1677460">
                  <a:moveTo>
                    <a:pt x="0" y="0"/>
                  </a:moveTo>
                  <a:lnTo>
                    <a:pt x="1677460" y="0"/>
                  </a:lnTo>
                  <a:lnTo>
                    <a:pt x="1677460" y="12325350"/>
                  </a:lnTo>
                  <a:lnTo>
                    <a:pt x="0" y="1232535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042989" cy="1042989"/>
            <a:chOff x="0" y="0"/>
            <a:chExt cx="1390652" cy="139065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90650" cy="1390650"/>
            </a:xfrm>
            <a:custGeom>
              <a:avLst/>
              <a:gdLst/>
              <a:ahLst/>
              <a:cxnLst/>
              <a:rect r="r" b="b" t="t" l="l"/>
              <a:pathLst>
                <a:path h="1390650" w="1390650">
                  <a:moveTo>
                    <a:pt x="0" y="0"/>
                  </a:moveTo>
                  <a:lnTo>
                    <a:pt x="1390650" y="0"/>
                  </a:lnTo>
                  <a:lnTo>
                    <a:pt x="1390650" y="1390650"/>
                  </a:lnTo>
                  <a:lnTo>
                    <a:pt x="0" y="139065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42988" y="1042989"/>
            <a:ext cx="16202024" cy="1066195"/>
            <a:chOff x="0" y="0"/>
            <a:chExt cx="21602698" cy="142159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602700" cy="1421595"/>
            </a:xfrm>
            <a:custGeom>
              <a:avLst/>
              <a:gdLst/>
              <a:ahLst/>
              <a:cxnLst/>
              <a:rect r="r" b="b" t="t" l="l"/>
              <a:pathLst>
                <a:path h="1421595" w="21602700">
                  <a:moveTo>
                    <a:pt x="0" y="0"/>
                  </a:moveTo>
                  <a:lnTo>
                    <a:pt x="21602700" y="0"/>
                  </a:lnTo>
                  <a:lnTo>
                    <a:pt x="21602700" y="1421595"/>
                  </a:lnTo>
                  <a:lnTo>
                    <a:pt x="0" y="1421595"/>
                  </a:lnTo>
                  <a:close/>
                </a:path>
              </a:pathLst>
            </a:custGeom>
            <a:blipFill>
              <a:blip r:embed="rId2"/>
              <a:stretch>
                <a:fillRect l="0" t="-493384" r="0" b="-419056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42989" y="2903597"/>
            <a:ext cx="9198293" cy="44653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19"/>
              </a:lnSpc>
            </a:pPr>
          </a:p>
          <a:p>
            <a:pPr algn="l">
              <a:lnSpc>
                <a:spcPts val="8819"/>
              </a:lnSpc>
            </a:pP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Es</a:t>
            </a: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 ist neun Uhr.</a:t>
            </a:r>
          </a:p>
          <a:p>
            <a:pPr algn="l">
              <a:lnSpc>
                <a:spcPts val="8819"/>
              </a:lnSpc>
            </a:pPr>
            <a:r>
              <a:rPr lang="ar-EG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  <a:rtl val="true"/>
              </a:rPr>
              <a:t>الساعة</a:t>
            </a:r>
            <a:r>
              <a:rPr lang="ar-EG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  <a:rtl val="true"/>
              </a:rPr>
              <a:t> التاسعة</a:t>
            </a:r>
          </a:p>
          <a:p>
            <a:pPr algn="l">
              <a:lnSpc>
                <a:spcPts val="8819"/>
              </a:lnSpc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14943927" y="1042989"/>
            <a:ext cx="1258095" cy="9244011"/>
            <a:chOff x="0" y="0"/>
            <a:chExt cx="1677460" cy="1232534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677460" cy="12325350"/>
            </a:xfrm>
            <a:custGeom>
              <a:avLst/>
              <a:gdLst/>
              <a:ahLst/>
              <a:cxnLst/>
              <a:rect r="r" b="b" t="t" l="l"/>
              <a:pathLst>
                <a:path h="12325350" w="1677460">
                  <a:moveTo>
                    <a:pt x="0" y="0"/>
                  </a:moveTo>
                  <a:lnTo>
                    <a:pt x="1677460" y="0"/>
                  </a:lnTo>
                  <a:lnTo>
                    <a:pt x="1677460" y="12325350"/>
                  </a:lnTo>
                  <a:lnTo>
                    <a:pt x="0" y="1232535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042989" cy="1042989"/>
            <a:chOff x="0" y="0"/>
            <a:chExt cx="1390652" cy="139065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90650" cy="1390650"/>
            </a:xfrm>
            <a:custGeom>
              <a:avLst/>
              <a:gdLst/>
              <a:ahLst/>
              <a:cxnLst/>
              <a:rect r="r" b="b" t="t" l="l"/>
              <a:pathLst>
                <a:path h="1390650" w="1390650">
                  <a:moveTo>
                    <a:pt x="0" y="0"/>
                  </a:moveTo>
                  <a:lnTo>
                    <a:pt x="1390650" y="0"/>
                  </a:lnTo>
                  <a:lnTo>
                    <a:pt x="1390650" y="1390650"/>
                  </a:lnTo>
                  <a:lnTo>
                    <a:pt x="0" y="139065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42988" y="1042989"/>
            <a:ext cx="16202024" cy="1066195"/>
            <a:chOff x="0" y="0"/>
            <a:chExt cx="21602698" cy="142159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602700" cy="1421595"/>
            </a:xfrm>
            <a:custGeom>
              <a:avLst/>
              <a:gdLst/>
              <a:ahLst/>
              <a:cxnLst/>
              <a:rect r="r" b="b" t="t" l="l"/>
              <a:pathLst>
                <a:path h="1421595" w="21602700">
                  <a:moveTo>
                    <a:pt x="0" y="0"/>
                  </a:moveTo>
                  <a:lnTo>
                    <a:pt x="21602700" y="0"/>
                  </a:lnTo>
                  <a:lnTo>
                    <a:pt x="21602700" y="1421595"/>
                  </a:lnTo>
                  <a:lnTo>
                    <a:pt x="0" y="1421595"/>
                  </a:lnTo>
                  <a:close/>
                </a:path>
              </a:pathLst>
            </a:custGeom>
            <a:blipFill>
              <a:blip r:embed="rId2"/>
              <a:stretch>
                <a:fillRect l="0" t="-493384" r="0" b="-419056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42989" y="2903597"/>
            <a:ext cx="9198293" cy="44653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19"/>
              </a:lnSpc>
            </a:pPr>
          </a:p>
          <a:p>
            <a:pPr algn="l">
              <a:lnSpc>
                <a:spcPts val="8819"/>
              </a:lnSpc>
            </a:pP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Es</a:t>
            </a: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 ist zehn Uhr.</a:t>
            </a:r>
          </a:p>
          <a:p>
            <a:pPr algn="l">
              <a:lnSpc>
                <a:spcPts val="8819"/>
              </a:lnSpc>
            </a:pPr>
            <a:r>
              <a:rPr lang="ar-EG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  <a:rtl val="true"/>
              </a:rPr>
              <a:t>الساعة</a:t>
            </a:r>
            <a:r>
              <a:rPr lang="ar-EG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  <a:rtl val="true"/>
              </a:rPr>
              <a:t> العاشرة</a:t>
            </a:r>
          </a:p>
          <a:p>
            <a:pPr algn="l">
              <a:lnSpc>
                <a:spcPts val="8819"/>
              </a:lnSpc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14943927" y="1042989"/>
            <a:ext cx="1258095" cy="9244011"/>
            <a:chOff x="0" y="0"/>
            <a:chExt cx="1677460" cy="1232534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677460" cy="12325350"/>
            </a:xfrm>
            <a:custGeom>
              <a:avLst/>
              <a:gdLst/>
              <a:ahLst/>
              <a:cxnLst/>
              <a:rect r="r" b="b" t="t" l="l"/>
              <a:pathLst>
                <a:path h="12325350" w="1677460">
                  <a:moveTo>
                    <a:pt x="0" y="0"/>
                  </a:moveTo>
                  <a:lnTo>
                    <a:pt x="1677460" y="0"/>
                  </a:lnTo>
                  <a:lnTo>
                    <a:pt x="1677460" y="12325350"/>
                  </a:lnTo>
                  <a:lnTo>
                    <a:pt x="0" y="1232535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042989" cy="1042989"/>
            <a:chOff x="0" y="0"/>
            <a:chExt cx="1390652" cy="139065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90650" cy="1390650"/>
            </a:xfrm>
            <a:custGeom>
              <a:avLst/>
              <a:gdLst/>
              <a:ahLst/>
              <a:cxnLst/>
              <a:rect r="r" b="b" t="t" l="l"/>
              <a:pathLst>
                <a:path h="1390650" w="1390650">
                  <a:moveTo>
                    <a:pt x="0" y="0"/>
                  </a:moveTo>
                  <a:lnTo>
                    <a:pt x="1390650" y="0"/>
                  </a:lnTo>
                  <a:lnTo>
                    <a:pt x="1390650" y="1390650"/>
                  </a:lnTo>
                  <a:lnTo>
                    <a:pt x="0" y="139065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42988" y="1042989"/>
            <a:ext cx="16202024" cy="1066195"/>
            <a:chOff x="0" y="0"/>
            <a:chExt cx="21602698" cy="142159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602700" cy="1421595"/>
            </a:xfrm>
            <a:custGeom>
              <a:avLst/>
              <a:gdLst/>
              <a:ahLst/>
              <a:cxnLst/>
              <a:rect r="r" b="b" t="t" l="l"/>
              <a:pathLst>
                <a:path h="1421595" w="21602700">
                  <a:moveTo>
                    <a:pt x="0" y="0"/>
                  </a:moveTo>
                  <a:lnTo>
                    <a:pt x="21602700" y="0"/>
                  </a:lnTo>
                  <a:lnTo>
                    <a:pt x="21602700" y="1421595"/>
                  </a:lnTo>
                  <a:lnTo>
                    <a:pt x="0" y="1421595"/>
                  </a:lnTo>
                  <a:close/>
                </a:path>
              </a:pathLst>
            </a:custGeom>
            <a:blipFill>
              <a:blip r:embed="rId2"/>
              <a:stretch>
                <a:fillRect l="0" t="-493384" r="0" b="-419056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42989" y="2903597"/>
            <a:ext cx="9198293" cy="44653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19"/>
              </a:lnSpc>
            </a:pPr>
          </a:p>
          <a:p>
            <a:pPr algn="l">
              <a:lnSpc>
                <a:spcPts val="8819"/>
              </a:lnSpc>
            </a:pP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Es</a:t>
            </a: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 ist elf Uhr.</a:t>
            </a:r>
          </a:p>
          <a:p>
            <a:pPr algn="l">
              <a:lnSpc>
                <a:spcPts val="8819"/>
              </a:lnSpc>
            </a:pPr>
            <a:r>
              <a:rPr lang="ar-EG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  <a:rtl val="true"/>
              </a:rPr>
              <a:t>الساعة</a:t>
            </a:r>
            <a:r>
              <a:rPr lang="ar-EG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  <a:rtl val="true"/>
              </a:rPr>
              <a:t> الحادية عشرة</a:t>
            </a:r>
          </a:p>
          <a:p>
            <a:pPr algn="l">
              <a:lnSpc>
                <a:spcPts val="8819"/>
              </a:lnSpc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14943927" y="1042989"/>
            <a:ext cx="1258095" cy="9244011"/>
            <a:chOff x="0" y="0"/>
            <a:chExt cx="1677460" cy="1232534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677460" cy="12325350"/>
            </a:xfrm>
            <a:custGeom>
              <a:avLst/>
              <a:gdLst/>
              <a:ahLst/>
              <a:cxnLst/>
              <a:rect r="r" b="b" t="t" l="l"/>
              <a:pathLst>
                <a:path h="12325350" w="1677460">
                  <a:moveTo>
                    <a:pt x="0" y="0"/>
                  </a:moveTo>
                  <a:lnTo>
                    <a:pt x="1677460" y="0"/>
                  </a:lnTo>
                  <a:lnTo>
                    <a:pt x="1677460" y="12325350"/>
                  </a:lnTo>
                  <a:lnTo>
                    <a:pt x="0" y="1232535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042989" cy="1042989"/>
            <a:chOff x="0" y="0"/>
            <a:chExt cx="1390652" cy="139065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90650" cy="1390650"/>
            </a:xfrm>
            <a:custGeom>
              <a:avLst/>
              <a:gdLst/>
              <a:ahLst/>
              <a:cxnLst/>
              <a:rect r="r" b="b" t="t" l="l"/>
              <a:pathLst>
                <a:path h="1390650" w="1390650">
                  <a:moveTo>
                    <a:pt x="0" y="0"/>
                  </a:moveTo>
                  <a:lnTo>
                    <a:pt x="1390650" y="0"/>
                  </a:lnTo>
                  <a:lnTo>
                    <a:pt x="1390650" y="1390650"/>
                  </a:lnTo>
                  <a:lnTo>
                    <a:pt x="0" y="139065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42988" y="1042989"/>
            <a:ext cx="16202024" cy="1066195"/>
            <a:chOff x="0" y="0"/>
            <a:chExt cx="21602698" cy="142159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602700" cy="1421595"/>
            </a:xfrm>
            <a:custGeom>
              <a:avLst/>
              <a:gdLst/>
              <a:ahLst/>
              <a:cxnLst/>
              <a:rect r="r" b="b" t="t" l="l"/>
              <a:pathLst>
                <a:path h="1421595" w="21602700">
                  <a:moveTo>
                    <a:pt x="0" y="0"/>
                  </a:moveTo>
                  <a:lnTo>
                    <a:pt x="21602700" y="0"/>
                  </a:lnTo>
                  <a:lnTo>
                    <a:pt x="21602700" y="1421595"/>
                  </a:lnTo>
                  <a:lnTo>
                    <a:pt x="0" y="1421595"/>
                  </a:lnTo>
                  <a:close/>
                </a:path>
              </a:pathLst>
            </a:custGeom>
            <a:blipFill>
              <a:blip r:embed="rId2"/>
              <a:stretch>
                <a:fillRect l="0" t="-493384" r="0" b="-419056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42989" y="2903597"/>
            <a:ext cx="9198293" cy="44653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19"/>
              </a:lnSpc>
            </a:pPr>
          </a:p>
          <a:p>
            <a:pPr algn="l">
              <a:lnSpc>
                <a:spcPts val="8819"/>
              </a:lnSpc>
            </a:pP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Es</a:t>
            </a: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 ist zwölf Uhr.</a:t>
            </a:r>
          </a:p>
          <a:p>
            <a:pPr algn="l">
              <a:lnSpc>
                <a:spcPts val="8819"/>
              </a:lnSpc>
            </a:pPr>
            <a:r>
              <a:rPr lang="ar-EG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  <a:rtl val="true"/>
              </a:rPr>
              <a:t>الساعة</a:t>
            </a:r>
            <a:r>
              <a:rPr lang="ar-EG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  <a:rtl val="true"/>
              </a:rPr>
              <a:t> الثانية عشرة</a:t>
            </a:r>
          </a:p>
          <a:p>
            <a:pPr algn="l">
              <a:lnSpc>
                <a:spcPts val="8819"/>
              </a:lnSpc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14943927" y="1042989"/>
            <a:ext cx="1258095" cy="9244011"/>
            <a:chOff x="0" y="0"/>
            <a:chExt cx="1677460" cy="1232534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677460" cy="12325350"/>
            </a:xfrm>
            <a:custGeom>
              <a:avLst/>
              <a:gdLst/>
              <a:ahLst/>
              <a:cxnLst/>
              <a:rect r="r" b="b" t="t" l="l"/>
              <a:pathLst>
                <a:path h="12325350" w="1677460">
                  <a:moveTo>
                    <a:pt x="0" y="0"/>
                  </a:moveTo>
                  <a:lnTo>
                    <a:pt x="1677460" y="0"/>
                  </a:lnTo>
                  <a:lnTo>
                    <a:pt x="1677460" y="12325350"/>
                  </a:lnTo>
                  <a:lnTo>
                    <a:pt x="0" y="1232535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042989" cy="1042989"/>
            <a:chOff x="0" y="0"/>
            <a:chExt cx="1390652" cy="139065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90650" cy="1390650"/>
            </a:xfrm>
            <a:custGeom>
              <a:avLst/>
              <a:gdLst/>
              <a:ahLst/>
              <a:cxnLst/>
              <a:rect r="r" b="b" t="t" l="l"/>
              <a:pathLst>
                <a:path h="1390650" w="1390650">
                  <a:moveTo>
                    <a:pt x="0" y="0"/>
                  </a:moveTo>
                  <a:lnTo>
                    <a:pt x="1390650" y="0"/>
                  </a:lnTo>
                  <a:lnTo>
                    <a:pt x="1390650" y="1390650"/>
                  </a:lnTo>
                  <a:lnTo>
                    <a:pt x="0" y="139065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42988" y="1042989"/>
            <a:ext cx="16202024" cy="1066195"/>
            <a:chOff x="0" y="0"/>
            <a:chExt cx="21602698" cy="142159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602700" cy="1421595"/>
            </a:xfrm>
            <a:custGeom>
              <a:avLst/>
              <a:gdLst/>
              <a:ahLst/>
              <a:cxnLst/>
              <a:rect r="r" b="b" t="t" l="l"/>
              <a:pathLst>
                <a:path h="1421595" w="21602700">
                  <a:moveTo>
                    <a:pt x="0" y="0"/>
                  </a:moveTo>
                  <a:lnTo>
                    <a:pt x="21602700" y="0"/>
                  </a:lnTo>
                  <a:lnTo>
                    <a:pt x="21602700" y="1421595"/>
                  </a:lnTo>
                  <a:lnTo>
                    <a:pt x="0" y="1421595"/>
                  </a:lnTo>
                  <a:close/>
                </a:path>
              </a:pathLst>
            </a:custGeom>
            <a:blipFill>
              <a:blip r:embed="rId2"/>
              <a:stretch>
                <a:fillRect l="0" t="-493384" r="0" b="-419056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42989" y="2903597"/>
            <a:ext cx="9198293" cy="3350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19"/>
              </a:lnSpc>
            </a:pP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Es</a:t>
            </a: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 ist halb zwei.</a:t>
            </a:r>
          </a:p>
          <a:p>
            <a:pPr algn="l">
              <a:lnSpc>
                <a:spcPts val="8819"/>
              </a:lnSpc>
            </a:pPr>
            <a:r>
              <a:rPr lang="ar-EG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  <a:rtl val="true"/>
              </a:rPr>
              <a:t>الساعة</a:t>
            </a:r>
            <a:r>
              <a:rPr lang="ar-EG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  <a:rtl val="true"/>
              </a:rPr>
              <a:t> الواحدة والنصف (</a:t>
            </a: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1:30</a:t>
            </a:r>
            <a:r>
              <a:rPr lang="ar-EG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  <a:rtl val="true"/>
              </a:rPr>
              <a:t>)</a:t>
            </a:r>
          </a:p>
          <a:p>
            <a:pPr algn="l">
              <a:lnSpc>
                <a:spcPts val="8819"/>
              </a:lnSpc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14943927" y="1042989"/>
            <a:ext cx="1258095" cy="9244011"/>
            <a:chOff x="0" y="0"/>
            <a:chExt cx="1677460" cy="1232534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677460" cy="12325350"/>
            </a:xfrm>
            <a:custGeom>
              <a:avLst/>
              <a:gdLst/>
              <a:ahLst/>
              <a:cxnLst/>
              <a:rect r="r" b="b" t="t" l="l"/>
              <a:pathLst>
                <a:path h="12325350" w="1677460">
                  <a:moveTo>
                    <a:pt x="0" y="0"/>
                  </a:moveTo>
                  <a:lnTo>
                    <a:pt x="1677460" y="0"/>
                  </a:lnTo>
                  <a:lnTo>
                    <a:pt x="1677460" y="12325350"/>
                  </a:lnTo>
                  <a:lnTo>
                    <a:pt x="0" y="1232535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042989" cy="1042989"/>
            <a:chOff x="0" y="0"/>
            <a:chExt cx="1390652" cy="139065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90650" cy="1390650"/>
            </a:xfrm>
            <a:custGeom>
              <a:avLst/>
              <a:gdLst/>
              <a:ahLst/>
              <a:cxnLst/>
              <a:rect r="r" b="b" t="t" l="l"/>
              <a:pathLst>
                <a:path h="1390650" w="1390650">
                  <a:moveTo>
                    <a:pt x="0" y="0"/>
                  </a:moveTo>
                  <a:lnTo>
                    <a:pt x="1390650" y="0"/>
                  </a:lnTo>
                  <a:lnTo>
                    <a:pt x="1390650" y="1390650"/>
                  </a:lnTo>
                  <a:lnTo>
                    <a:pt x="0" y="139065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42988" y="1042989"/>
            <a:ext cx="16202024" cy="1066195"/>
            <a:chOff x="0" y="0"/>
            <a:chExt cx="21602698" cy="142159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602700" cy="1421595"/>
            </a:xfrm>
            <a:custGeom>
              <a:avLst/>
              <a:gdLst/>
              <a:ahLst/>
              <a:cxnLst/>
              <a:rect r="r" b="b" t="t" l="l"/>
              <a:pathLst>
                <a:path h="1421595" w="21602700">
                  <a:moveTo>
                    <a:pt x="0" y="0"/>
                  </a:moveTo>
                  <a:lnTo>
                    <a:pt x="21602700" y="0"/>
                  </a:lnTo>
                  <a:lnTo>
                    <a:pt x="21602700" y="1421595"/>
                  </a:lnTo>
                  <a:lnTo>
                    <a:pt x="0" y="1421595"/>
                  </a:lnTo>
                  <a:close/>
                </a:path>
              </a:pathLst>
            </a:custGeom>
            <a:blipFill>
              <a:blip r:embed="rId2"/>
              <a:stretch>
                <a:fillRect l="0" t="-493384" r="0" b="-419056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42989" y="2903597"/>
            <a:ext cx="9198293" cy="3350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19"/>
              </a:lnSpc>
            </a:pP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Es</a:t>
            </a: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 ist halb drei.</a:t>
            </a:r>
          </a:p>
          <a:p>
            <a:pPr algn="l">
              <a:lnSpc>
                <a:spcPts val="8819"/>
              </a:lnSpc>
            </a:pPr>
            <a:r>
              <a:rPr lang="ar-EG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  <a:rtl val="true"/>
              </a:rPr>
              <a:t>الساعة</a:t>
            </a:r>
            <a:r>
              <a:rPr lang="ar-EG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  <a:rtl val="true"/>
              </a:rPr>
              <a:t> الثانية والنصف (</a:t>
            </a: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2:30</a:t>
            </a:r>
            <a:r>
              <a:rPr lang="ar-EG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  <a:rtl val="true"/>
              </a:rPr>
              <a:t>)</a:t>
            </a:r>
          </a:p>
          <a:p>
            <a:pPr algn="l">
              <a:lnSpc>
                <a:spcPts val="8819"/>
              </a:lnSpc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14943927" y="1042989"/>
            <a:ext cx="1258095" cy="9244011"/>
            <a:chOff x="0" y="0"/>
            <a:chExt cx="1677460" cy="1232534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677460" cy="12325350"/>
            </a:xfrm>
            <a:custGeom>
              <a:avLst/>
              <a:gdLst/>
              <a:ahLst/>
              <a:cxnLst/>
              <a:rect r="r" b="b" t="t" l="l"/>
              <a:pathLst>
                <a:path h="12325350" w="1677460">
                  <a:moveTo>
                    <a:pt x="0" y="0"/>
                  </a:moveTo>
                  <a:lnTo>
                    <a:pt x="1677460" y="0"/>
                  </a:lnTo>
                  <a:lnTo>
                    <a:pt x="1677460" y="12325350"/>
                  </a:lnTo>
                  <a:lnTo>
                    <a:pt x="0" y="1232535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042989" cy="1042989"/>
            <a:chOff x="0" y="0"/>
            <a:chExt cx="1390652" cy="139065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90650" cy="1390650"/>
            </a:xfrm>
            <a:custGeom>
              <a:avLst/>
              <a:gdLst/>
              <a:ahLst/>
              <a:cxnLst/>
              <a:rect r="r" b="b" t="t" l="l"/>
              <a:pathLst>
                <a:path h="1390650" w="1390650">
                  <a:moveTo>
                    <a:pt x="0" y="0"/>
                  </a:moveTo>
                  <a:lnTo>
                    <a:pt x="1390650" y="0"/>
                  </a:lnTo>
                  <a:lnTo>
                    <a:pt x="1390650" y="1390650"/>
                  </a:lnTo>
                  <a:lnTo>
                    <a:pt x="0" y="139065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42988" y="1042989"/>
            <a:ext cx="16202024" cy="1066195"/>
            <a:chOff x="0" y="0"/>
            <a:chExt cx="21602698" cy="142159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602700" cy="1421595"/>
            </a:xfrm>
            <a:custGeom>
              <a:avLst/>
              <a:gdLst/>
              <a:ahLst/>
              <a:cxnLst/>
              <a:rect r="r" b="b" t="t" l="l"/>
              <a:pathLst>
                <a:path h="1421595" w="21602700">
                  <a:moveTo>
                    <a:pt x="0" y="0"/>
                  </a:moveTo>
                  <a:lnTo>
                    <a:pt x="21602700" y="0"/>
                  </a:lnTo>
                  <a:lnTo>
                    <a:pt x="21602700" y="1421595"/>
                  </a:lnTo>
                  <a:lnTo>
                    <a:pt x="0" y="1421595"/>
                  </a:lnTo>
                  <a:close/>
                </a:path>
              </a:pathLst>
            </a:custGeom>
            <a:blipFill>
              <a:blip r:embed="rId2"/>
              <a:stretch>
                <a:fillRect l="0" t="-493384" r="0" b="-419056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42989" y="2903597"/>
            <a:ext cx="9198293" cy="3350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19"/>
              </a:lnSpc>
            </a:pP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Es</a:t>
            </a: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 ist halb vier.</a:t>
            </a:r>
          </a:p>
          <a:p>
            <a:pPr algn="l">
              <a:lnSpc>
                <a:spcPts val="8819"/>
              </a:lnSpc>
            </a:pPr>
            <a:r>
              <a:rPr lang="ar-EG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  <a:rtl val="true"/>
              </a:rPr>
              <a:t>الساعة</a:t>
            </a:r>
            <a:r>
              <a:rPr lang="ar-EG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  <a:rtl val="true"/>
              </a:rPr>
              <a:t> الثالثة والنصف</a:t>
            </a:r>
          </a:p>
          <a:p>
            <a:pPr algn="l">
              <a:lnSpc>
                <a:spcPts val="8819"/>
              </a:lnSpc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14943927" y="1042989"/>
            <a:ext cx="1258095" cy="9244011"/>
            <a:chOff x="0" y="0"/>
            <a:chExt cx="1677460" cy="1232534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677460" cy="12325350"/>
            </a:xfrm>
            <a:custGeom>
              <a:avLst/>
              <a:gdLst/>
              <a:ahLst/>
              <a:cxnLst/>
              <a:rect r="r" b="b" t="t" l="l"/>
              <a:pathLst>
                <a:path h="12325350" w="1677460">
                  <a:moveTo>
                    <a:pt x="0" y="0"/>
                  </a:moveTo>
                  <a:lnTo>
                    <a:pt x="1677460" y="0"/>
                  </a:lnTo>
                  <a:lnTo>
                    <a:pt x="1677460" y="12325350"/>
                  </a:lnTo>
                  <a:lnTo>
                    <a:pt x="0" y="1232535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042989" cy="1042989"/>
            <a:chOff x="0" y="0"/>
            <a:chExt cx="1390652" cy="139065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90650" cy="1390650"/>
            </a:xfrm>
            <a:custGeom>
              <a:avLst/>
              <a:gdLst/>
              <a:ahLst/>
              <a:cxnLst/>
              <a:rect r="r" b="b" t="t" l="l"/>
              <a:pathLst>
                <a:path h="1390650" w="1390650">
                  <a:moveTo>
                    <a:pt x="0" y="0"/>
                  </a:moveTo>
                  <a:lnTo>
                    <a:pt x="1390650" y="0"/>
                  </a:lnTo>
                  <a:lnTo>
                    <a:pt x="1390650" y="1390650"/>
                  </a:lnTo>
                  <a:lnTo>
                    <a:pt x="0" y="139065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42988" y="1042989"/>
            <a:ext cx="16202024" cy="1066195"/>
            <a:chOff x="0" y="0"/>
            <a:chExt cx="21602698" cy="142159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602700" cy="1421595"/>
            </a:xfrm>
            <a:custGeom>
              <a:avLst/>
              <a:gdLst/>
              <a:ahLst/>
              <a:cxnLst/>
              <a:rect r="r" b="b" t="t" l="l"/>
              <a:pathLst>
                <a:path h="1421595" w="21602700">
                  <a:moveTo>
                    <a:pt x="0" y="0"/>
                  </a:moveTo>
                  <a:lnTo>
                    <a:pt x="21602700" y="0"/>
                  </a:lnTo>
                  <a:lnTo>
                    <a:pt x="21602700" y="1421595"/>
                  </a:lnTo>
                  <a:lnTo>
                    <a:pt x="0" y="1421595"/>
                  </a:lnTo>
                  <a:close/>
                </a:path>
              </a:pathLst>
            </a:custGeom>
            <a:blipFill>
              <a:blip r:embed="rId2"/>
              <a:stretch>
                <a:fillRect l="0" t="-493384" r="0" b="-419056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42989" y="2903597"/>
            <a:ext cx="9198293" cy="3350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19"/>
              </a:lnSpc>
            </a:pPr>
            <a:r>
              <a:rPr lang="en-US" sz="4899">
                <a:solidFill>
                  <a:srgbClr val="000000"/>
                </a:solidFill>
                <a:latin typeface="Futura Light"/>
                <a:ea typeface="Futura Light"/>
                <a:cs typeface="Futura Light"/>
                <a:sym typeface="Futura Light"/>
              </a:rPr>
              <a:t>❓ Wie spät ist es?</a:t>
            </a:r>
          </a:p>
          <a:p>
            <a:pPr algn="l">
              <a:lnSpc>
                <a:spcPts val="8819"/>
              </a:lnSpc>
            </a:pPr>
            <a:r>
              <a:rPr lang="en-US" sz="4899">
                <a:solidFill>
                  <a:srgbClr val="000000"/>
                </a:solidFill>
                <a:latin typeface="Futura Light"/>
                <a:ea typeface="Futura Light"/>
                <a:cs typeface="Futura Light"/>
                <a:sym typeface="Futura Light"/>
              </a:rPr>
              <a:t>➡️ </a:t>
            </a:r>
            <a:r>
              <a:rPr lang="ar-EG" sz="4899">
                <a:solidFill>
                  <a:srgbClr val="000000"/>
                </a:solidFill>
                <a:latin typeface="Futura Light"/>
                <a:ea typeface="Futura Light"/>
                <a:cs typeface="Futura Light"/>
                <a:sym typeface="Futura Light"/>
                <a:rtl val="true"/>
              </a:rPr>
              <a:t>كم الساعة؟</a:t>
            </a:r>
          </a:p>
          <a:p>
            <a:pPr algn="l">
              <a:lnSpc>
                <a:spcPts val="8819"/>
              </a:lnSpc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14943927" y="1042989"/>
            <a:ext cx="1258095" cy="9244011"/>
            <a:chOff x="0" y="0"/>
            <a:chExt cx="1677460" cy="1232534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677460" cy="12325350"/>
            </a:xfrm>
            <a:custGeom>
              <a:avLst/>
              <a:gdLst/>
              <a:ahLst/>
              <a:cxnLst/>
              <a:rect r="r" b="b" t="t" l="l"/>
              <a:pathLst>
                <a:path h="12325350" w="1677460">
                  <a:moveTo>
                    <a:pt x="0" y="0"/>
                  </a:moveTo>
                  <a:lnTo>
                    <a:pt x="1677460" y="0"/>
                  </a:lnTo>
                  <a:lnTo>
                    <a:pt x="1677460" y="12325350"/>
                  </a:lnTo>
                  <a:lnTo>
                    <a:pt x="0" y="1232535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042989" cy="1042989"/>
            <a:chOff x="0" y="0"/>
            <a:chExt cx="1390652" cy="139065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90650" cy="1390650"/>
            </a:xfrm>
            <a:custGeom>
              <a:avLst/>
              <a:gdLst/>
              <a:ahLst/>
              <a:cxnLst/>
              <a:rect r="r" b="b" t="t" l="l"/>
              <a:pathLst>
                <a:path h="1390650" w="1390650">
                  <a:moveTo>
                    <a:pt x="0" y="0"/>
                  </a:moveTo>
                  <a:lnTo>
                    <a:pt x="1390650" y="0"/>
                  </a:lnTo>
                  <a:lnTo>
                    <a:pt x="1390650" y="1390650"/>
                  </a:lnTo>
                  <a:lnTo>
                    <a:pt x="0" y="139065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42988" y="1042989"/>
            <a:ext cx="16202024" cy="1066195"/>
            <a:chOff x="0" y="0"/>
            <a:chExt cx="21602698" cy="142159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602700" cy="1421595"/>
            </a:xfrm>
            <a:custGeom>
              <a:avLst/>
              <a:gdLst/>
              <a:ahLst/>
              <a:cxnLst/>
              <a:rect r="r" b="b" t="t" l="l"/>
              <a:pathLst>
                <a:path h="1421595" w="21602700">
                  <a:moveTo>
                    <a:pt x="0" y="0"/>
                  </a:moveTo>
                  <a:lnTo>
                    <a:pt x="21602700" y="0"/>
                  </a:lnTo>
                  <a:lnTo>
                    <a:pt x="21602700" y="1421595"/>
                  </a:lnTo>
                  <a:lnTo>
                    <a:pt x="0" y="1421595"/>
                  </a:lnTo>
                  <a:close/>
                </a:path>
              </a:pathLst>
            </a:custGeom>
            <a:blipFill>
              <a:blip r:embed="rId2"/>
              <a:stretch>
                <a:fillRect l="0" t="-493384" r="0" b="-419056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42989" y="2903597"/>
            <a:ext cx="9198293" cy="22364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19"/>
              </a:lnSpc>
            </a:pP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Es</a:t>
            </a: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 ist Viertel nach drei.</a:t>
            </a:r>
          </a:p>
          <a:p>
            <a:pPr algn="l">
              <a:lnSpc>
                <a:spcPts val="8819"/>
              </a:lnSpc>
            </a:pP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 ➡️ </a:t>
            </a:r>
            <a:r>
              <a:rPr lang="ar-EG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  <a:rtl val="true"/>
              </a:rPr>
              <a:t>الساعة</a:t>
            </a:r>
            <a:r>
              <a:rPr lang="ar-EG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  <a:rtl val="true"/>
              </a:rPr>
              <a:t> الثالثة والربع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4943927" y="1042989"/>
            <a:ext cx="1258095" cy="9244011"/>
            <a:chOff x="0" y="0"/>
            <a:chExt cx="1677460" cy="1232534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677460" cy="12325350"/>
            </a:xfrm>
            <a:custGeom>
              <a:avLst/>
              <a:gdLst/>
              <a:ahLst/>
              <a:cxnLst/>
              <a:rect r="r" b="b" t="t" l="l"/>
              <a:pathLst>
                <a:path h="12325350" w="1677460">
                  <a:moveTo>
                    <a:pt x="0" y="0"/>
                  </a:moveTo>
                  <a:lnTo>
                    <a:pt x="1677460" y="0"/>
                  </a:lnTo>
                  <a:lnTo>
                    <a:pt x="1677460" y="12325350"/>
                  </a:lnTo>
                  <a:lnTo>
                    <a:pt x="0" y="1232535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042989" cy="1042989"/>
            <a:chOff x="0" y="0"/>
            <a:chExt cx="1390652" cy="139065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90650" cy="1390650"/>
            </a:xfrm>
            <a:custGeom>
              <a:avLst/>
              <a:gdLst/>
              <a:ahLst/>
              <a:cxnLst/>
              <a:rect r="r" b="b" t="t" l="l"/>
              <a:pathLst>
                <a:path h="1390650" w="1390650">
                  <a:moveTo>
                    <a:pt x="0" y="0"/>
                  </a:moveTo>
                  <a:lnTo>
                    <a:pt x="1390650" y="0"/>
                  </a:lnTo>
                  <a:lnTo>
                    <a:pt x="1390650" y="1390650"/>
                  </a:lnTo>
                  <a:lnTo>
                    <a:pt x="0" y="139065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42988" y="1042989"/>
            <a:ext cx="16202024" cy="1066195"/>
            <a:chOff x="0" y="0"/>
            <a:chExt cx="21602698" cy="142159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602700" cy="1421595"/>
            </a:xfrm>
            <a:custGeom>
              <a:avLst/>
              <a:gdLst/>
              <a:ahLst/>
              <a:cxnLst/>
              <a:rect r="r" b="b" t="t" l="l"/>
              <a:pathLst>
                <a:path h="1421595" w="21602700">
                  <a:moveTo>
                    <a:pt x="0" y="0"/>
                  </a:moveTo>
                  <a:lnTo>
                    <a:pt x="21602700" y="0"/>
                  </a:lnTo>
                  <a:lnTo>
                    <a:pt x="21602700" y="1421595"/>
                  </a:lnTo>
                  <a:lnTo>
                    <a:pt x="0" y="1421595"/>
                  </a:lnTo>
                  <a:close/>
                </a:path>
              </a:pathLst>
            </a:custGeom>
            <a:blipFill>
              <a:blip r:embed="rId2"/>
              <a:stretch>
                <a:fillRect l="0" t="-493384" r="0" b="-419056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42989" y="2903597"/>
            <a:ext cx="9198293" cy="22364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19"/>
              </a:lnSpc>
            </a:pP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Es</a:t>
            </a: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 ist Viertel nach drei.</a:t>
            </a:r>
          </a:p>
          <a:p>
            <a:pPr algn="l">
              <a:lnSpc>
                <a:spcPts val="8819"/>
              </a:lnSpc>
            </a:pP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 ➡️ </a:t>
            </a:r>
            <a:r>
              <a:rPr lang="ar-EG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  <a:rtl val="true"/>
              </a:rPr>
              <a:t>الساعة</a:t>
            </a:r>
            <a:r>
              <a:rPr lang="ar-EG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  <a:rtl val="true"/>
              </a:rPr>
              <a:t> الثالثة والربع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4943927" y="1042989"/>
            <a:ext cx="1258095" cy="9244011"/>
            <a:chOff x="0" y="0"/>
            <a:chExt cx="1677460" cy="1232534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677460" cy="12325350"/>
            </a:xfrm>
            <a:custGeom>
              <a:avLst/>
              <a:gdLst/>
              <a:ahLst/>
              <a:cxnLst/>
              <a:rect r="r" b="b" t="t" l="l"/>
              <a:pathLst>
                <a:path h="12325350" w="1677460">
                  <a:moveTo>
                    <a:pt x="0" y="0"/>
                  </a:moveTo>
                  <a:lnTo>
                    <a:pt x="1677460" y="0"/>
                  </a:lnTo>
                  <a:lnTo>
                    <a:pt x="1677460" y="12325350"/>
                  </a:lnTo>
                  <a:lnTo>
                    <a:pt x="0" y="1232535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042989" cy="1042989"/>
            <a:chOff x="0" y="0"/>
            <a:chExt cx="1390652" cy="139065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90650" cy="1390650"/>
            </a:xfrm>
            <a:custGeom>
              <a:avLst/>
              <a:gdLst/>
              <a:ahLst/>
              <a:cxnLst/>
              <a:rect r="r" b="b" t="t" l="l"/>
              <a:pathLst>
                <a:path h="1390650" w="1390650">
                  <a:moveTo>
                    <a:pt x="0" y="0"/>
                  </a:moveTo>
                  <a:lnTo>
                    <a:pt x="1390650" y="0"/>
                  </a:lnTo>
                  <a:lnTo>
                    <a:pt x="1390650" y="1390650"/>
                  </a:lnTo>
                  <a:lnTo>
                    <a:pt x="0" y="139065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42988" y="1042989"/>
            <a:ext cx="16202024" cy="1066195"/>
            <a:chOff x="0" y="0"/>
            <a:chExt cx="21602698" cy="142159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602700" cy="1421595"/>
            </a:xfrm>
            <a:custGeom>
              <a:avLst/>
              <a:gdLst/>
              <a:ahLst/>
              <a:cxnLst/>
              <a:rect r="r" b="b" t="t" l="l"/>
              <a:pathLst>
                <a:path h="1421595" w="21602700">
                  <a:moveTo>
                    <a:pt x="0" y="0"/>
                  </a:moveTo>
                  <a:lnTo>
                    <a:pt x="21602700" y="0"/>
                  </a:lnTo>
                  <a:lnTo>
                    <a:pt x="21602700" y="1421595"/>
                  </a:lnTo>
                  <a:lnTo>
                    <a:pt x="0" y="1421595"/>
                  </a:lnTo>
                  <a:close/>
                </a:path>
              </a:pathLst>
            </a:custGeom>
            <a:blipFill>
              <a:blip r:embed="rId2"/>
              <a:stretch>
                <a:fillRect l="0" t="-493384" r="0" b="-419056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42989" y="2903597"/>
            <a:ext cx="9198293" cy="22364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19"/>
              </a:lnSpc>
            </a:pP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Es</a:t>
            </a: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 ist Viertel vor vier.</a:t>
            </a:r>
          </a:p>
          <a:p>
            <a:pPr algn="l">
              <a:lnSpc>
                <a:spcPts val="8819"/>
              </a:lnSpc>
            </a:pP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 ➡️ </a:t>
            </a:r>
            <a:r>
              <a:rPr lang="ar-EG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  <a:rtl val="true"/>
              </a:rPr>
              <a:t>الساعة</a:t>
            </a:r>
            <a:r>
              <a:rPr lang="ar-EG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  <a:rtl val="true"/>
              </a:rPr>
              <a:t> الرابعة إلا ربع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4943927" y="1042989"/>
            <a:ext cx="1258095" cy="9244011"/>
            <a:chOff x="0" y="0"/>
            <a:chExt cx="1677460" cy="1232534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677460" cy="12325350"/>
            </a:xfrm>
            <a:custGeom>
              <a:avLst/>
              <a:gdLst/>
              <a:ahLst/>
              <a:cxnLst/>
              <a:rect r="r" b="b" t="t" l="l"/>
              <a:pathLst>
                <a:path h="12325350" w="1677460">
                  <a:moveTo>
                    <a:pt x="0" y="0"/>
                  </a:moveTo>
                  <a:lnTo>
                    <a:pt x="1677460" y="0"/>
                  </a:lnTo>
                  <a:lnTo>
                    <a:pt x="1677460" y="12325350"/>
                  </a:lnTo>
                  <a:lnTo>
                    <a:pt x="0" y="1232535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042989" cy="1042989"/>
            <a:chOff x="0" y="0"/>
            <a:chExt cx="1390652" cy="139065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90650" cy="1390650"/>
            </a:xfrm>
            <a:custGeom>
              <a:avLst/>
              <a:gdLst/>
              <a:ahLst/>
              <a:cxnLst/>
              <a:rect r="r" b="b" t="t" l="l"/>
              <a:pathLst>
                <a:path h="1390650" w="1390650">
                  <a:moveTo>
                    <a:pt x="0" y="0"/>
                  </a:moveTo>
                  <a:lnTo>
                    <a:pt x="1390650" y="0"/>
                  </a:lnTo>
                  <a:lnTo>
                    <a:pt x="1390650" y="1390650"/>
                  </a:lnTo>
                  <a:lnTo>
                    <a:pt x="0" y="139065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42988" y="1042989"/>
            <a:ext cx="16202024" cy="1066195"/>
            <a:chOff x="0" y="0"/>
            <a:chExt cx="21602698" cy="142159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602700" cy="1421595"/>
            </a:xfrm>
            <a:custGeom>
              <a:avLst/>
              <a:gdLst/>
              <a:ahLst/>
              <a:cxnLst/>
              <a:rect r="r" b="b" t="t" l="l"/>
              <a:pathLst>
                <a:path h="1421595" w="21602700">
                  <a:moveTo>
                    <a:pt x="0" y="0"/>
                  </a:moveTo>
                  <a:lnTo>
                    <a:pt x="21602700" y="0"/>
                  </a:lnTo>
                  <a:lnTo>
                    <a:pt x="21602700" y="1421595"/>
                  </a:lnTo>
                  <a:lnTo>
                    <a:pt x="0" y="1421595"/>
                  </a:lnTo>
                  <a:close/>
                </a:path>
              </a:pathLst>
            </a:custGeom>
            <a:blipFill>
              <a:blip r:embed="rId2"/>
              <a:stretch>
                <a:fillRect l="0" t="-493384" r="0" b="-419056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42989" y="2903597"/>
            <a:ext cx="9198293" cy="22364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19"/>
              </a:lnSpc>
            </a:pP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Es</a:t>
            </a: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 ist zehn nach drei.</a:t>
            </a:r>
          </a:p>
          <a:p>
            <a:pPr algn="l">
              <a:lnSpc>
                <a:spcPts val="8819"/>
              </a:lnSpc>
            </a:pP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 ➡️ </a:t>
            </a:r>
            <a:r>
              <a:rPr lang="ar-EG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  <a:rtl val="true"/>
              </a:rPr>
              <a:t>الثالثة</a:t>
            </a:r>
            <a:r>
              <a:rPr lang="ar-EG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  <a:rtl val="true"/>
              </a:rPr>
              <a:t> وعشر دقائق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4943927" y="1042989"/>
            <a:ext cx="1258095" cy="9244011"/>
            <a:chOff x="0" y="0"/>
            <a:chExt cx="1677460" cy="1232534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677460" cy="12325350"/>
            </a:xfrm>
            <a:custGeom>
              <a:avLst/>
              <a:gdLst/>
              <a:ahLst/>
              <a:cxnLst/>
              <a:rect r="r" b="b" t="t" l="l"/>
              <a:pathLst>
                <a:path h="12325350" w="1677460">
                  <a:moveTo>
                    <a:pt x="0" y="0"/>
                  </a:moveTo>
                  <a:lnTo>
                    <a:pt x="1677460" y="0"/>
                  </a:lnTo>
                  <a:lnTo>
                    <a:pt x="1677460" y="12325350"/>
                  </a:lnTo>
                  <a:lnTo>
                    <a:pt x="0" y="1232535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042989" cy="1042989"/>
            <a:chOff x="0" y="0"/>
            <a:chExt cx="1390652" cy="139065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90650" cy="1390650"/>
            </a:xfrm>
            <a:custGeom>
              <a:avLst/>
              <a:gdLst/>
              <a:ahLst/>
              <a:cxnLst/>
              <a:rect r="r" b="b" t="t" l="l"/>
              <a:pathLst>
                <a:path h="1390650" w="1390650">
                  <a:moveTo>
                    <a:pt x="0" y="0"/>
                  </a:moveTo>
                  <a:lnTo>
                    <a:pt x="1390650" y="0"/>
                  </a:lnTo>
                  <a:lnTo>
                    <a:pt x="1390650" y="1390650"/>
                  </a:lnTo>
                  <a:lnTo>
                    <a:pt x="0" y="139065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42988" y="1042989"/>
            <a:ext cx="16202024" cy="1066195"/>
            <a:chOff x="0" y="0"/>
            <a:chExt cx="21602698" cy="142159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602700" cy="1421595"/>
            </a:xfrm>
            <a:custGeom>
              <a:avLst/>
              <a:gdLst/>
              <a:ahLst/>
              <a:cxnLst/>
              <a:rect r="r" b="b" t="t" l="l"/>
              <a:pathLst>
                <a:path h="1421595" w="21602700">
                  <a:moveTo>
                    <a:pt x="0" y="0"/>
                  </a:moveTo>
                  <a:lnTo>
                    <a:pt x="21602700" y="0"/>
                  </a:lnTo>
                  <a:lnTo>
                    <a:pt x="21602700" y="1421595"/>
                  </a:lnTo>
                  <a:lnTo>
                    <a:pt x="0" y="1421595"/>
                  </a:lnTo>
                  <a:close/>
                </a:path>
              </a:pathLst>
            </a:custGeom>
            <a:blipFill>
              <a:blip r:embed="rId2"/>
              <a:stretch>
                <a:fillRect l="0" t="-493384" r="0" b="-419056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42989" y="2903597"/>
            <a:ext cx="9198293" cy="22364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19"/>
              </a:lnSpc>
            </a:pP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Es</a:t>
            </a: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 ist zwanzig nach acht.</a:t>
            </a:r>
          </a:p>
          <a:p>
            <a:pPr algn="l">
              <a:lnSpc>
                <a:spcPts val="8819"/>
              </a:lnSpc>
            </a:pP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 ➡️ </a:t>
            </a:r>
            <a:r>
              <a:rPr lang="ar-EG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  <a:rtl val="true"/>
              </a:rPr>
              <a:t>الثامنة</a:t>
            </a:r>
            <a:r>
              <a:rPr lang="ar-EG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  <a:rtl val="true"/>
              </a:rPr>
              <a:t> وعشرون دقيقة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4943927" y="1042989"/>
            <a:ext cx="1258095" cy="9244011"/>
            <a:chOff x="0" y="0"/>
            <a:chExt cx="1677460" cy="1232534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677460" cy="12325350"/>
            </a:xfrm>
            <a:custGeom>
              <a:avLst/>
              <a:gdLst/>
              <a:ahLst/>
              <a:cxnLst/>
              <a:rect r="r" b="b" t="t" l="l"/>
              <a:pathLst>
                <a:path h="12325350" w="1677460">
                  <a:moveTo>
                    <a:pt x="0" y="0"/>
                  </a:moveTo>
                  <a:lnTo>
                    <a:pt x="1677460" y="0"/>
                  </a:lnTo>
                  <a:lnTo>
                    <a:pt x="1677460" y="12325350"/>
                  </a:lnTo>
                  <a:lnTo>
                    <a:pt x="0" y="1232535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042989" cy="1042989"/>
            <a:chOff x="0" y="0"/>
            <a:chExt cx="1390652" cy="139065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90650" cy="1390650"/>
            </a:xfrm>
            <a:custGeom>
              <a:avLst/>
              <a:gdLst/>
              <a:ahLst/>
              <a:cxnLst/>
              <a:rect r="r" b="b" t="t" l="l"/>
              <a:pathLst>
                <a:path h="1390650" w="1390650">
                  <a:moveTo>
                    <a:pt x="0" y="0"/>
                  </a:moveTo>
                  <a:lnTo>
                    <a:pt x="1390650" y="0"/>
                  </a:lnTo>
                  <a:lnTo>
                    <a:pt x="1390650" y="1390650"/>
                  </a:lnTo>
                  <a:lnTo>
                    <a:pt x="0" y="139065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42988" y="1042989"/>
            <a:ext cx="16202024" cy="1066195"/>
            <a:chOff x="0" y="0"/>
            <a:chExt cx="21602698" cy="142159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602700" cy="1421595"/>
            </a:xfrm>
            <a:custGeom>
              <a:avLst/>
              <a:gdLst/>
              <a:ahLst/>
              <a:cxnLst/>
              <a:rect r="r" b="b" t="t" l="l"/>
              <a:pathLst>
                <a:path h="1421595" w="21602700">
                  <a:moveTo>
                    <a:pt x="0" y="0"/>
                  </a:moveTo>
                  <a:lnTo>
                    <a:pt x="21602700" y="0"/>
                  </a:lnTo>
                  <a:lnTo>
                    <a:pt x="21602700" y="1421595"/>
                  </a:lnTo>
                  <a:lnTo>
                    <a:pt x="0" y="1421595"/>
                  </a:lnTo>
                  <a:close/>
                </a:path>
              </a:pathLst>
            </a:custGeom>
            <a:blipFill>
              <a:blip r:embed="rId2"/>
              <a:stretch>
                <a:fillRect l="0" t="-493384" r="0" b="-419056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42989" y="2903597"/>
            <a:ext cx="9198293" cy="22364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19"/>
              </a:lnSpc>
            </a:pP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Es</a:t>
            </a: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 ist zehn vor vier.</a:t>
            </a:r>
          </a:p>
          <a:p>
            <a:pPr algn="l">
              <a:lnSpc>
                <a:spcPts val="8819"/>
              </a:lnSpc>
            </a:pP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 ➡️ </a:t>
            </a:r>
            <a:r>
              <a:rPr lang="ar-EG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  <a:rtl val="true"/>
              </a:rPr>
              <a:t>الرابعة</a:t>
            </a:r>
            <a:r>
              <a:rPr lang="ar-EG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  <a:rtl val="true"/>
              </a:rPr>
              <a:t> إلا عشر دقائق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4943927" y="1042989"/>
            <a:ext cx="1258095" cy="9244011"/>
            <a:chOff x="0" y="0"/>
            <a:chExt cx="1677460" cy="1232534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677460" cy="12325350"/>
            </a:xfrm>
            <a:custGeom>
              <a:avLst/>
              <a:gdLst/>
              <a:ahLst/>
              <a:cxnLst/>
              <a:rect r="r" b="b" t="t" l="l"/>
              <a:pathLst>
                <a:path h="12325350" w="1677460">
                  <a:moveTo>
                    <a:pt x="0" y="0"/>
                  </a:moveTo>
                  <a:lnTo>
                    <a:pt x="1677460" y="0"/>
                  </a:lnTo>
                  <a:lnTo>
                    <a:pt x="1677460" y="12325350"/>
                  </a:lnTo>
                  <a:lnTo>
                    <a:pt x="0" y="1232535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042989" cy="1042989"/>
            <a:chOff x="0" y="0"/>
            <a:chExt cx="1390652" cy="139065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90650" cy="1390650"/>
            </a:xfrm>
            <a:custGeom>
              <a:avLst/>
              <a:gdLst/>
              <a:ahLst/>
              <a:cxnLst/>
              <a:rect r="r" b="b" t="t" l="l"/>
              <a:pathLst>
                <a:path h="1390650" w="1390650">
                  <a:moveTo>
                    <a:pt x="0" y="0"/>
                  </a:moveTo>
                  <a:lnTo>
                    <a:pt x="1390650" y="0"/>
                  </a:lnTo>
                  <a:lnTo>
                    <a:pt x="1390650" y="1390650"/>
                  </a:lnTo>
                  <a:lnTo>
                    <a:pt x="0" y="139065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42988" y="1042989"/>
            <a:ext cx="16202024" cy="1066195"/>
            <a:chOff x="0" y="0"/>
            <a:chExt cx="21602698" cy="142159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602700" cy="1421595"/>
            </a:xfrm>
            <a:custGeom>
              <a:avLst/>
              <a:gdLst/>
              <a:ahLst/>
              <a:cxnLst/>
              <a:rect r="r" b="b" t="t" l="l"/>
              <a:pathLst>
                <a:path h="1421595" w="21602700">
                  <a:moveTo>
                    <a:pt x="0" y="0"/>
                  </a:moveTo>
                  <a:lnTo>
                    <a:pt x="21602700" y="0"/>
                  </a:lnTo>
                  <a:lnTo>
                    <a:pt x="21602700" y="1421595"/>
                  </a:lnTo>
                  <a:lnTo>
                    <a:pt x="0" y="1421595"/>
                  </a:lnTo>
                  <a:close/>
                </a:path>
              </a:pathLst>
            </a:custGeom>
            <a:blipFill>
              <a:blip r:embed="rId2"/>
              <a:stretch>
                <a:fillRect l="0" t="-493384" r="0" b="-419056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42989" y="2903597"/>
            <a:ext cx="9198293" cy="22364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19"/>
              </a:lnSpc>
            </a:pP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Es</a:t>
            </a: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 ist fünf vor neun.</a:t>
            </a:r>
          </a:p>
          <a:p>
            <a:pPr algn="l">
              <a:lnSpc>
                <a:spcPts val="8819"/>
              </a:lnSpc>
            </a:pP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 ➡️ </a:t>
            </a:r>
            <a:r>
              <a:rPr lang="ar-EG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  <a:rtl val="true"/>
              </a:rPr>
              <a:t>التاسعة</a:t>
            </a:r>
            <a:r>
              <a:rPr lang="ar-EG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  <a:rtl val="true"/>
              </a:rPr>
              <a:t> إلا خمس دقائق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4943927" y="1042989"/>
            <a:ext cx="1258095" cy="9244011"/>
            <a:chOff x="0" y="0"/>
            <a:chExt cx="1677460" cy="1232534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677460" cy="12325350"/>
            </a:xfrm>
            <a:custGeom>
              <a:avLst/>
              <a:gdLst/>
              <a:ahLst/>
              <a:cxnLst/>
              <a:rect r="r" b="b" t="t" l="l"/>
              <a:pathLst>
                <a:path h="12325350" w="1677460">
                  <a:moveTo>
                    <a:pt x="0" y="0"/>
                  </a:moveTo>
                  <a:lnTo>
                    <a:pt x="1677460" y="0"/>
                  </a:lnTo>
                  <a:lnTo>
                    <a:pt x="1677460" y="12325350"/>
                  </a:lnTo>
                  <a:lnTo>
                    <a:pt x="0" y="1232535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</p:spTree>
  </p:cSld>
  <p:clrMapOvr>
    <a:masterClrMapping/>
  </p:clrMapOvr>
</p:sld>
</file>

<file path=ppt/slides/slide2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042989" cy="1042989"/>
            <a:chOff x="0" y="0"/>
            <a:chExt cx="1390652" cy="139065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90650" cy="1390650"/>
            </a:xfrm>
            <a:custGeom>
              <a:avLst/>
              <a:gdLst/>
              <a:ahLst/>
              <a:cxnLst/>
              <a:rect r="r" b="b" t="t" l="l"/>
              <a:pathLst>
                <a:path h="1390650" w="1390650">
                  <a:moveTo>
                    <a:pt x="0" y="0"/>
                  </a:moveTo>
                  <a:lnTo>
                    <a:pt x="1390650" y="0"/>
                  </a:lnTo>
                  <a:lnTo>
                    <a:pt x="1390650" y="1390650"/>
                  </a:lnTo>
                  <a:lnTo>
                    <a:pt x="0" y="139065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42988" y="1042989"/>
            <a:ext cx="16202024" cy="1066195"/>
            <a:chOff x="0" y="0"/>
            <a:chExt cx="21602698" cy="142159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602700" cy="1421595"/>
            </a:xfrm>
            <a:custGeom>
              <a:avLst/>
              <a:gdLst/>
              <a:ahLst/>
              <a:cxnLst/>
              <a:rect r="r" b="b" t="t" l="l"/>
              <a:pathLst>
                <a:path h="1421595" w="21602700">
                  <a:moveTo>
                    <a:pt x="0" y="0"/>
                  </a:moveTo>
                  <a:lnTo>
                    <a:pt x="21602700" y="0"/>
                  </a:lnTo>
                  <a:lnTo>
                    <a:pt x="21602700" y="1421595"/>
                  </a:lnTo>
                  <a:lnTo>
                    <a:pt x="0" y="1421595"/>
                  </a:lnTo>
                  <a:close/>
                </a:path>
              </a:pathLst>
            </a:custGeom>
            <a:blipFill>
              <a:blip r:embed="rId2"/>
              <a:stretch>
                <a:fillRect l="0" t="-493384" r="0" b="-419056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42989" y="2903597"/>
            <a:ext cx="9198293" cy="3350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19"/>
              </a:lnSpc>
            </a:pP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🟢 Es</a:t>
            </a: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 ist 14 Uhr 30.</a:t>
            </a:r>
          </a:p>
          <a:p>
            <a:pPr algn="l">
              <a:lnSpc>
                <a:spcPts val="8819"/>
              </a:lnSpc>
            </a:pP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➡️ </a:t>
            </a:r>
            <a:r>
              <a:rPr lang="ar-EG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  <a:rtl val="true"/>
              </a:rPr>
              <a:t>الساعة</a:t>
            </a:r>
            <a:r>
              <a:rPr lang="ar-EG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  <a:rtl val="true"/>
              </a:rPr>
              <a:t> </a:t>
            </a: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14:30</a:t>
            </a:r>
          </a:p>
          <a:p>
            <a:pPr algn="l">
              <a:lnSpc>
                <a:spcPts val="8819"/>
              </a:lnSpc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14943927" y="1042989"/>
            <a:ext cx="1258095" cy="9244011"/>
            <a:chOff x="0" y="0"/>
            <a:chExt cx="1677460" cy="1232534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677460" cy="12325350"/>
            </a:xfrm>
            <a:custGeom>
              <a:avLst/>
              <a:gdLst/>
              <a:ahLst/>
              <a:cxnLst/>
              <a:rect r="r" b="b" t="t" l="l"/>
              <a:pathLst>
                <a:path h="12325350" w="1677460">
                  <a:moveTo>
                    <a:pt x="0" y="0"/>
                  </a:moveTo>
                  <a:lnTo>
                    <a:pt x="1677460" y="0"/>
                  </a:lnTo>
                  <a:lnTo>
                    <a:pt x="1677460" y="12325350"/>
                  </a:lnTo>
                  <a:lnTo>
                    <a:pt x="0" y="1232535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</p:spTree>
  </p:cSld>
  <p:clrMapOvr>
    <a:masterClrMapping/>
  </p:clrMapOvr>
</p:sld>
</file>

<file path=ppt/slides/slide2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042989" cy="1042989"/>
            <a:chOff x="0" y="0"/>
            <a:chExt cx="1390652" cy="139065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90650" cy="1390650"/>
            </a:xfrm>
            <a:custGeom>
              <a:avLst/>
              <a:gdLst/>
              <a:ahLst/>
              <a:cxnLst/>
              <a:rect r="r" b="b" t="t" l="l"/>
              <a:pathLst>
                <a:path h="1390650" w="1390650">
                  <a:moveTo>
                    <a:pt x="0" y="0"/>
                  </a:moveTo>
                  <a:lnTo>
                    <a:pt x="1390650" y="0"/>
                  </a:lnTo>
                  <a:lnTo>
                    <a:pt x="1390650" y="1390650"/>
                  </a:lnTo>
                  <a:lnTo>
                    <a:pt x="0" y="139065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42988" y="1042989"/>
            <a:ext cx="16202024" cy="1066195"/>
            <a:chOff x="0" y="0"/>
            <a:chExt cx="21602698" cy="142159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602700" cy="1421595"/>
            </a:xfrm>
            <a:custGeom>
              <a:avLst/>
              <a:gdLst/>
              <a:ahLst/>
              <a:cxnLst/>
              <a:rect r="r" b="b" t="t" l="l"/>
              <a:pathLst>
                <a:path h="1421595" w="21602700">
                  <a:moveTo>
                    <a:pt x="0" y="0"/>
                  </a:moveTo>
                  <a:lnTo>
                    <a:pt x="21602700" y="0"/>
                  </a:lnTo>
                  <a:lnTo>
                    <a:pt x="21602700" y="1421595"/>
                  </a:lnTo>
                  <a:lnTo>
                    <a:pt x="0" y="1421595"/>
                  </a:lnTo>
                  <a:close/>
                </a:path>
              </a:pathLst>
            </a:custGeom>
            <a:blipFill>
              <a:blip r:embed="rId2"/>
              <a:stretch>
                <a:fillRect l="0" t="-493384" r="0" b="-419056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42989" y="2903597"/>
            <a:ext cx="9198293" cy="3350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19"/>
              </a:lnSpc>
            </a:pP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🟢 Es</a:t>
            </a: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 ist 18 Uhr 15.</a:t>
            </a:r>
          </a:p>
          <a:p>
            <a:pPr algn="l">
              <a:lnSpc>
                <a:spcPts val="8819"/>
              </a:lnSpc>
            </a:pP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➡️ </a:t>
            </a:r>
            <a:r>
              <a:rPr lang="ar-EG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  <a:rtl val="true"/>
              </a:rPr>
              <a:t>الساعة</a:t>
            </a:r>
            <a:r>
              <a:rPr lang="ar-EG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  <a:rtl val="true"/>
              </a:rPr>
              <a:t> </a:t>
            </a: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18:15</a:t>
            </a:r>
          </a:p>
          <a:p>
            <a:pPr algn="l">
              <a:lnSpc>
                <a:spcPts val="8819"/>
              </a:lnSpc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14943927" y="1042989"/>
            <a:ext cx="1258095" cy="9244011"/>
            <a:chOff x="0" y="0"/>
            <a:chExt cx="1677460" cy="1232534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677460" cy="12325350"/>
            </a:xfrm>
            <a:custGeom>
              <a:avLst/>
              <a:gdLst/>
              <a:ahLst/>
              <a:cxnLst/>
              <a:rect r="r" b="b" t="t" l="l"/>
              <a:pathLst>
                <a:path h="12325350" w="1677460">
                  <a:moveTo>
                    <a:pt x="0" y="0"/>
                  </a:moveTo>
                  <a:lnTo>
                    <a:pt x="1677460" y="0"/>
                  </a:lnTo>
                  <a:lnTo>
                    <a:pt x="1677460" y="12325350"/>
                  </a:lnTo>
                  <a:lnTo>
                    <a:pt x="0" y="1232535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</p:spTree>
  </p:cSld>
  <p:clrMapOvr>
    <a:masterClrMapping/>
  </p:clrMapOvr>
</p:sld>
</file>

<file path=ppt/slides/slide2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042989" cy="1042989"/>
            <a:chOff x="0" y="0"/>
            <a:chExt cx="1390652" cy="139065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90650" cy="1390650"/>
            </a:xfrm>
            <a:custGeom>
              <a:avLst/>
              <a:gdLst/>
              <a:ahLst/>
              <a:cxnLst/>
              <a:rect r="r" b="b" t="t" l="l"/>
              <a:pathLst>
                <a:path h="1390650" w="1390650">
                  <a:moveTo>
                    <a:pt x="0" y="0"/>
                  </a:moveTo>
                  <a:lnTo>
                    <a:pt x="1390650" y="0"/>
                  </a:lnTo>
                  <a:lnTo>
                    <a:pt x="1390650" y="1390650"/>
                  </a:lnTo>
                  <a:lnTo>
                    <a:pt x="0" y="139065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42988" y="1042989"/>
            <a:ext cx="16202024" cy="1066195"/>
            <a:chOff x="0" y="0"/>
            <a:chExt cx="21602698" cy="142159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602700" cy="1421595"/>
            </a:xfrm>
            <a:custGeom>
              <a:avLst/>
              <a:gdLst/>
              <a:ahLst/>
              <a:cxnLst/>
              <a:rect r="r" b="b" t="t" l="l"/>
              <a:pathLst>
                <a:path h="1421595" w="21602700">
                  <a:moveTo>
                    <a:pt x="0" y="0"/>
                  </a:moveTo>
                  <a:lnTo>
                    <a:pt x="21602700" y="0"/>
                  </a:lnTo>
                  <a:lnTo>
                    <a:pt x="21602700" y="1421595"/>
                  </a:lnTo>
                  <a:lnTo>
                    <a:pt x="0" y="1421595"/>
                  </a:lnTo>
                  <a:close/>
                </a:path>
              </a:pathLst>
            </a:custGeom>
            <a:blipFill>
              <a:blip r:embed="rId2"/>
              <a:stretch>
                <a:fillRect l="0" t="-493384" r="0" b="-419056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42989" y="2903597"/>
            <a:ext cx="9198293" cy="3350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19"/>
              </a:lnSpc>
            </a:pP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6</a:t>
            </a: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 Uhr morgens</a:t>
            </a:r>
          </a:p>
          <a:p>
            <a:pPr algn="l">
              <a:lnSpc>
                <a:spcPts val="8819"/>
              </a:lnSpc>
            </a:pPr>
            <a:r>
              <a:rPr lang="ar-EG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  <a:rtl val="true"/>
              </a:rPr>
              <a:t>السادسة</a:t>
            </a:r>
            <a:r>
              <a:rPr lang="ar-EG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  <a:rtl val="true"/>
              </a:rPr>
              <a:t> صباحًا</a:t>
            </a:r>
          </a:p>
          <a:p>
            <a:pPr algn="l">
              <a:lnSpc>
                <a:spcPts val="8819"/>
              </a:lnSpc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14943927" y="1042989"/>
            <a:ext cx="1258095" cy="9244011"/>
            <a:chOff x="0" y="0"/>
            <a:chExt cx="1677460" cy="1232534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677460" cy="12325350"/>
            </a:xfrm>
            <a:custGeom>
              <a:avLst/>
              <a:gdLst/>
              <a:ahLst/>
              <a:cxnLst/>
              <a:rect r="r" b="b" t="t" l="l"/>
              <a:pathLst>
                <a:path h="12325350" w="1677460">
                  <a:moveTo>
                    <a:pt x="0" y="0"/>
                  </a:moveTo>
                  <a:lnTo>
                    <a:pt x="1677460" y="0"/>
                  </a:lnTo>
                  <a:lnTo>
                    <a:pt x="1677460" y="12325350"/>
                  </a:lnTo>
                  <a:lnTo>
                    <a:pt x="0" y="1232535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042989" cy="1042989"/>
            <a:chOff x="0" y="0"/>
            <a:chExt cx="1390652" cy="139065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90650" cy="1390650"/>
            </a:xfrm>
            <a:custGeom>
              <a:avLst/>
              <a:gdLst/>
              <a:ahLst/>
              <a:cxnLst/>
              <a:rect r="r" b="b" t="t" l="l"/>
              <a:pathLst>
                <a:path h="1390650" w="1390650">
                  <a:moveTo>
                    <a:pt x="0" y="0"/>
                  </a:moveTo>
                  <a:lnTo>
                    <a:pt x="1390650" y="0"/>
                  </a:lnTo>
                  <a:lnTo>
                    <a:pt x="1390650" y="1390650"/>
                  </a:lnTo>
                  <a:lnTo>
                    <a:pt x="0" y="139065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42988" y="1042989"/>
            <a:ext cx="16202024" cy="1066195"/>
            <a:chOff x="0" y="0"/>
            <a:chExt cx="21602698" cy="142159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602700" cy="1421595"/>
            </a:xfrm>
            <a:custGeom>
              <a:avLst/>
              <a:gdLst/>
              <a:ahLst/>
              <a:cxnLst/>
              <a:rect r="r" b="b" t="t" l="l"/>
              <a:pathLst>
                <a:path h="1421595" w="21602700">
                  <a:moveTo>
                    <a:pt x="0" y="0"/>
                  </a:moveTo>
                  <a:lnTo>
                    <a:pt x="21602700" y="0"/>
                  </a:lnTo>
                  <a:lnTo>
                    <a:pt x="21602700" y="1421595"/>
                  </a:lnTo>
                  <a:lnTo>
                    <a:pt x="0" y="1421595"/>
                  </a:lnTo>
                  <a:close/>
                </a:path>
              </a:pathLst>
            </a:custGeom>
            <a:blipFill>
              <a:blip r:embed="rId2"/>
              <a:stretch>
                <a:fillRect l="0" t="-493384" r="0" b="-419056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42989" y="2903597"/>
            <a:ext cx="9198293" cy="3350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19"/>
              </a:lnSpc>
            </a:pPr>
            <a:r>
              <a:rPr lang="en-US" sz="4899">
                <a:solidFill>
                  <a:srgbClr val="000000"/>
                </a:solidFill>
                <a:latin typeface="Futura Light"/>
                <a:ea typeface="Futura Light"/>
                <a:cs typeface="Futura Light"/>
                <a:sym typeface="Futura Light"/>
              </a:rPr>
              <a:t>❓ Wie viel Uhr ist es?</a:t>
            </a:r>
          </a:p>
          <a:p>
            <a:pPr algn="l">
              <a:lnSpc>
                <a:spcPts val="8819"/>
              </a:lnSpc>
            </a:pPr>
            <a:r>
              <a:rPr lang="en-US" sz="4899">
                <a:solidFill>
                  <a:srgbClr val="000000"/>
                </a:solidFill>
                <a:latin typeface="Futura Light"/>
                <a:ea typeface="Futura Light"/>
                <a:cs typeface="Futura Light"/>
                <a:sym typeface="Futura Light"/>
              </a:rPr>
              <a:t>➡️ </a:t>
            </a:r>
            <a:r>
              <a:rPr lang="ar-EG" sz="4899">
                <a:solidFill>
                  <a:srgbClr val="000000"/>
                </a:solidFill>
                <a:latin typeface="Futura Light"/>
                <a:ea typeface="Futura Light"/>
                <a:cs typeface="Futura Light"/>
                <a:sym typeface="Futura Light"/>
                <a:rtl val="true"/>
              </a:rPr>
              <a:t>كم الوقت؟</a:t>
            </a:r>
          </a:p>
          <a:p>
            <a:pPr algn="l">
              <a:lnSpc>
                <a:spcPts val="8819"/>
              </a:lnSpc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14943927" y="1042989"/>
            <a:ext cx="1258095" cy="9244011"/>
            <a:chOff x="0" y="0"/>
            <a:chExt cx="1677460" cy="1232534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677460" cy="12325350"/>
            </a:xfrm>
            <a:custGeom>
              <a:avLst/>
              <a:gdLst/>
              <a:ahLst/>
              <a:cxnLst/>
              <a:rect r="r" b="b" t="t" l="l"/>
              <a:pathLst>
                <a:path h="12325350" w="1677460">
                  <a:moveTo>
                    <a:pt x="0" y="0"/>
                  </a:moveTo>
                  <a:lnTo>
                    <a:pt x="1677460" y="0"/>
                  </a:lnTo>
                  <a:lnTo>
                    <a:pt x="1677460" y="12325350"/>
                  </a:lnTo>
                  <a:lnTo>
                    <a:pt x="0" y="1232535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</p:spTree>
  </p:cSld>
  <p:clrMapOvr>
    <a:masterClrMapping/>
  </p:clrMapOvr>
</p:sld>
</file>

<file path=ppt/slides/slide3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042989" cy="1042989"/>
            <a:chOff x="0" y="0"/>
            <a:chExt cx="1390652" cy="139065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90650" cy="1390650"/>
            </a:xfrm>
            <a:custGeom>
              <a:avLst/>
              <a:gdLst/>
              <a:ahLst/>
              <a:cxnLst/>
              <a:rect r="r" b="b" t="t" l="l"/>
              <a:pathLst>
                <a:path h="1390650" w="1390650">
                  <a:moveTo>
                    <a:pt x="0" y="0"/>
                  </a:moveTo>
                  <a:lnTo>
                    <a:pt x="1390650" y="0"/>
                  </a:lnTo>
                  <a:lnTo>
                    <a:pt x="1390650" y="1390650"/>
                  </a:lnTo>
                  <a:lnTo>
                    <a:pt x="0" y="139065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42988" y="1042989"/>
            <a:ext cx="16202024" cy="1066195"/>
            <a:chOff x="0" y="0"/>
            <a:chExt cx="21602698" cy="142159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602700" cy="1421595"/>
            </a:xfrm>
            <a:custGeom>
              <a:avLst/>
              <a:gdLst/>
              <a:ahLst/>
              <a:cxnLst/>
              <a:rect r="r" b="b" t="t" l="l"/>
              <a:pathLst>
                <a:path h="1421595" w="21602700">
                  <a:moveTo>
                    <a:pt x="0" y="0"/>
                  </a:moveTo>
                  <a:lnTo>
                    <a:pt x="21602700" y="0"/>
                  </a:lnTo>
                  <a:lnTo>
                    <a:pt x="21602700" y="1421595"/>
                  </a:lnTo>
                  <a:lnTo>
                    <a:pt x="0" y="1421595"/>
                  </a:lnTo>
                  <a:close/>
                </a:path>
              </a:pathLst>
            </a:custGeom>
            <a:blipFill>
              <a:blip r:embed="rId2"/>
              <a:stretch>
                <a:fillRect l="0" t="-493384" r="0" b="-419056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42989" y="2903597"/>
            <a:ext cx="9198293" cy="3350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19"/>
              </a:lnSpc>
            </a:pP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3</a:t>
            </a: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 Uhr nachmittags</a:t>
            </a:r>
          </a:p>
          <a:p>
            <a:pPr algn="l">
              <a:lnSpc>
                <a:spcPts val="8819"/>
              </a:lnSpc>
            </a:pPr>
            <a:r>
              <a:rPr lang="ar-EG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  <a:rtl val="true"/>
              </a:rPr>
              <a:t>الثالثة</a:t>
            </a:r>
            <a:r>
              <a:rPr lang="ar-EG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  <a:rtl val="true"/>
              </a:rPr>
              <a:t> بعد الزوال</a:t>
            </a:r>
          </a:p>
          <a:p>
            <a:pPr algn="l">
              <a:lnSpc>
                <a:spcPts val="8819"/>
              </a:lnSpc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14943927" y="1042989"/>
            <a:ext cx="1258095" cy="9244011"/>
            <a:chOff x="0" y="0"/>
            <a:chExt cx="1677460" cy="1232534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677460" cy="12325350"/>
            </a:xfrm>
            <a:custGeom>
              <a:avLst/>
              <a:gdLst/>
              <a:ahLst/>
              <a:cxnLst/>
              <a:rect r="r" b="b" t="t" l="l"/>
              <a:pathLst>
                <a:path h="12325350" w="1677460">
                  <a:moveTo>
                    <a:pt x="0" y="0"/>
                  </a:moveTo>
                  <a:lnTo>
                    <a:pt x="1677460" y="0"/>
                  </a:lnTo>
                  <a:lnTo>
                    <a:pt x="1677460" y="12325350"/>
                  </a:lnTo>
                  <a:lnTo>
                    <a:pt x="0" y="1232535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</p:spTree>
  </p:cSld>
  <p:clrMapOvr>
    <a:masterClrMapping/>
  </p:clrMapOvr>
</p:sld>
</file>

<file path=ppt/slides/slide3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042989" cy="1042989"/>
            <a:chOff x="0" y="0"/>
            <a:chExt cx="1390652" cy="139065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90650" cy="1390650"/>
            </a:xfrm>
            <a:custGeom>
              <a:avLst/>
              <a:gdLst/>
              <a:ahLst/>
              <a:cxnLst/>
              <a:rect r="r" b="b" t="t" l="l"/>
              <a:pathLst>
                <a:path h="1390650" w="1390650">
                  <a:moveTo>
                    <a:pt x="0" y="0"/>
                  </a:moveTo>
                  <a:lnTo>
                    <a:pt x="1390650" y="0"/>
                  </a:lnTo>
                  <a:lnTo>
                    <a:pt x="1390650" y="1390650"/>
                  </a:lnTo>
                  <a:lnTo>
                    <a:pt x="0" y="139065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42988" y="1042989"/>
            <a:ext cx="16202024" cy="1066195"/>
            <a:chOff x="0" y="0"/>
            <a:chExt cx="21602698" cy="142159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602700" cy="1421595"/>
            </a:xfrm>
            <a:custGeom>
              <a:avLst/>
              <a:gdLst/>
              <a:ahLst/>
              <a:cxnLst/>
              <a:rect r="r" b="b" t="t" l="l"/>
              <a:pathLst>
                <a:path h="1421595" w="21602700">
                  <a:moveTo>
                    <a:pt x="0" y="0"/>
                  </a:moveTo>
                  <a:lnTo>
                    <a:pt x="21602700" y="0"/>
                  </a:lnTo>
                  <a:lnTo>
                    <a:pt x="21602700" y="1421595"/>
                  </a:lnTo>
                  <a:lnTo>
                    <a:pt x="0" y="1421595"/>
                  </a:lnTo>
                  <a:close/>
                </a:path>
              </a:pathLst>
            </a:custGeom>
            <a:blipFill>
              <a:blip r:embed="rId2"/>
              <a:stretch>
                <a:fillRect l="0" t="-493384" r="0" b="-419056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42989" y="2903597"/>
            <a:ext cx="9198293" cy="3350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19"/>
              </a:lnSpc>
            </a:pP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8</a:t>
            </a: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 Uhr abends</a:t>
            </a:r>
          </a:p>
          <a:p>
            <a:pPr algn="l">
              <a:lnSpc>
                <a:spcPts val="8819"/>
              </a:lnSpc>
            </a:pPr>
            <a:r>
              <a:rPr lang="ar-EG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  <a:rtl val="true"/>
              </a:rPr>
              <a:t>الثامنة</a:t>
            </a:r>
            <a:r>
              <a:rPr lang="ar-EG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  <a:rtl val="true"/>
              </a:rPr>
              <a:t> مساءً</a:t>
            </a:r>
          </a:p>
          <a:p>
            <a:pPr algn="l">
              <a:lnSpc>
                <a:spcPts val="8819"/>
              </a:lnSpc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14943927" y="1042989"/>
            <a:ext cx="1258095" cy="9244011"/>
            <a:chOff x="0" y="0"/>
            <a:chExt cx="1677460" cy="1232534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677460" cy="12325350"/>
            </a:xfrm>
            <a:custGeom>
              <a:avLst/>
              <a:gdLst/>
              <a:ahLst/>
              <a:cxnLst/>
              <a:rect r="r" b="b" t="t" l="l"/>
              <a:pathLst>
                <a:path h="12325350" w="1677460">
                  <a:moveTo>
                    <a:pt x="0" y="0"/>
                  </a:moveTo>
                  <a:lnTo>
                    <a:pt x="1677460" y="0"/>
                  </a:lnTo>
                  <a:lnTo>
                    <a:pt x="1677460" y="12325350"/>
                  </a:lnTo>
                  <a:lnTo>
                    <a:pt x="0" y="1232535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</p:spTree>
  </p:cSld>
  <p:clrMapOvr>
    <a:masterClrMapping/>
  </p:clrMapOvr>
</p:sld>
</file>

<file path=ppt/slides/slide3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042989" cy="1042989"/>
            <a:chOff x="0" y="0"/>
            <a:chExt cx="1390652" cy="139065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90650" cy="1390650"/>
            </a:xfrm>
            <a:custGeom>
              <a:avLst/>
              <a:gdLst/>
              <a:ahLst/>
              <a:cxnLst/>
              <a:rect r="r" b="b" t="t" l="l"/>
              <a:pathLst>
                <a:path h="1390650" w="1390650">
                  <a:moveTo>
                    <a:pt x="0" y="0"/>
                  </a:moveTo>
                  <a:lnTo>
                    <a:pt x="1390650" y="0"/>
                  </a:lnTo>
                  <a:lnTo>
                    <a:pt x="1390650" y="1390650"/>
                  </a:lnTo>
                  <a:lnTo>
                    <a:pt x="0" y="139065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42988" y="1042989"/>
            <a:ext cx="16202024" cy="1066195"/>
            <a:chOff x="0" y="0"/>
            <a:chExt cx="21602698" cy="142159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602700" cy="1421595"/>
            </a:xfrm>
            <a:custGeom>
              <a:avLst/>
              <a:gdLst/>
              <a:ahLst/>
              <a:cxnLst/>
              <a:rect r="r" b="b" t="t" l="l"/>
              <a:pathLst>
                <a:path h="1421595" w="21602700">
                  <a:moveTo>
                    <a:pt x="0" y="0"/>
                  </a:moveTo>
                  <a:lnTo>
                    <a:pt x="21602700" y="0"/>
                  </a:lnTo>
                  <a:lnTo>
                    <a:pt x="21602700" y="1421595"/>
                  </a:lnTo>
                  <a:lnTo>
                    <a:pt x="0" y="1421595"/>
                  </a:lnTo>
                  <a:close/>
                </a:path>
              </a:pathLst>
            </a:custGeom>
            <a:blipFill>
              <a:blip r:embed="rId2"/>
              <a:stretch>
                <a:fillRect l="0" t="-493384" r="0" b="-419056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42989" y="2903597"/>
            <a:ext cx="9198293" cy="3350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19"/>
              </a:lnSpc>
            </a:pP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12</a:t>
            </a: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 Uhr nachts</a:t>
            </a:r>
          </a:p>
          <a:p>
            <a:pPr algn="l">
              <a:lnSpc>
                <a:spcPts val="8819"/>
              </a:lnSpc>
            </a:pPr>
            <a:r>
              <a:rPr lang="ar-EG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  <a:rtl val="true"/>
              </a:rPr>
              <a:t>منتصف</a:t>
            </a:r>
            <a:r>
              <a:rPr lang="ar-EG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  <a:rtl val="true"/>
              </a:rPr>
              <a:t> الليل</a:t>
            </a:r>
          </a:p>
          <a:p>
            <a:pPr algn="l">
              <a:lnSpc>
                <a:spcPts val="8819"/>
              </a:lnSpc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14943927" y="1042989"/>
            <a:ext cx="1258095" cy="9244011"/>
            <a:chOff x="0" y="0"/>
            <a:chExt cx="1677460" cy="1232534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677460" cy="12325350"/>
            </a:xfrm>
            <a:custGeom>
              <a:avLst/>
              <a:gdLst/>
              <a:ahLst/>
              <a:cxnLst/>
              <a:rect r="r" b="b" t="t" l="l"/>
              <a:pathLst>
                <a:path h="12325350" w="1677460">
                  <a:moveTo>
                    <a:pt x="0" y="0"/>
                  </a:moveTo>
                  <a:lnTo>
                    <a:pt x="1677460" y="0"/>
                  </a:lnTo>
                  <a:lnTo>
                    <a:pt x="1677460" y="12325350"/>
                  </a:lnTo>
                  <a:lnTo>
                    <a:pt x="0" y="1232535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042989" cy="1042989"/>
            <a:chOff x="0" y="0"/>
            <a:chExt cx="1390652" cy="139065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90650" cy="1390650"/>
            </a:xfrm>
            <a:custGeom>
              <a:avLst/>
              <a:gdLst/>
              <a:ahLst/>
              <a:cxnLst/>
              <a:rect r="r" b="b" t="t" l="l"/>
              <a:pathLst>
                <a:path h="1390650" w="1390650">
                  <a:moveTo>
                    <a:pt x="0" y="0"/>
                  </a:moveTo>
                  <a:lnTo>
                    <a:pt x="1390650" y="0"/>
                  </a:lnTo>
                  <a:lnTo>
                    <a:pt x="1390650" y="1390650"/>
                  </a:lnTo>
                  <a:lnTo>
                    <a:pt x="0" y="139065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42988" y="1042989"/>
            <a:ext cx="16202024" cy="1066195"/>
            <a:chOff x="0" y="0"/>
            <a:chExt cx="21602698" cy="142159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602700" cy="1421595"/>
            </a:xfrm>
            <a:custGeom>
              <a:avLst/>
              <a:gdLst/>
              <a:ahLst/>
              <a:cxnLst/>
              <a:rect r="r" b="b" t="t" l="l"/>
              <a:pathLst>
                <a:path h="1421595" w="21602700">
                  <a:moveTo>
                    <a:pt x="0" y="0"/>
                  </a:moveTo>
                  <a:lnTo>
                    <a:pt x="21602700" y="0"/>
                  </a:lnTo>
                  <a:lnTo>
                    <a:pt x="21602700" y="1421595"/>
                  </a:lnTo>
                  <a:lnTo>
                    <a:pt x="0" y="1421595"/>
                  </a:lnTo>
                  <a:close/>
                </a:path>
              </a:pathLst>
            </a:custGeom>
            <a:blipFill>
              <a:blip r:embed="rId2"/>
              <a:stretch>
                <a:fillRect l="0" t="-493384" r="0" b="-419056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42989" y="2903597"/>
            <a:ext cx="9198293" cy="44653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19"/>
              </a:lnSpc>
            </a:pPr>
          </a:p>
          <a:p>
            <a:pPr algn="l">
              <a:lnSpc>
                <a:spcPts val="8819"/>
              </a:lnSpc>
            </a:pPr>
            <a:r>
              <a:rPr lang="en-US" sz="4899">
                <a:solidFill>
                  <a:srgbClr val="000000"/>
                </a:solidFill>
                <a:latin typeface="Futura Light"/>
                <a:ea typeface="Futura Light"/>
                <a:cs typeface="Futura Light"/>
                <a:sym typeface="Futura Light"/>
              </a:rPr>
              <a:t>Es</a:t>
            </a:r>
            <a:r>
              <a:rPr lang="en-US" sz="4899">
                <a:solidFill>
                  <a:srgbClr val="000000"/>
                </a:solidFill>
                <a:latin typeface="Futura Light"/>
                <a:ea typeface="Futura Light"/>
                <a:cs typeface="Futura Light"/>
                <a:sym typeface="Futura Light"/>
              </a:rPr>
              <a:t> ist ein Uhr.</a:t>
            </a:r>
          </a:p>
          <a:p>
            <a:pPr algn="l">
              <a:lnSpc>
                <a:spcPts val="8819"/>
              </a:lnSpc>
            </a:pPr>
            <a:r>
              <a:rPr lang="ar-EG" sz="4899">
                <a:solidFill>
                  <a:srgbClr val="000000"/>
                </a:solidFill>
                <a:latin typeface="Futura Light"/>
                <a:ea typeface="Futura Light"/>
                <a:cs typeface="Futura Light"/>
                <a:sym typeface="Futura Light"/>
                <a:rtl val="true"/>
              </a:rPr>
              <a:t>الساعة</a:t>
            </a:r>
            <a:r>
              <a:rPr lang="ar-EG" sz="4899">
                <a:solidFill>
                  <a:srgbClr val="000000"/>
                </a:solidFill>
                <a:latin typeface="Futura Light"/>
                <a:ea typeface="Futura Light"/>
                <a:cs typeface="Futura Light"/>
                <a:sym typeface="Futura Light"/>
                <a:rtl val="true"/>
              </a:rPr>
              <a:t> الواحدة</a:t>
            </a:r>
          </a:p>
          <a:p>
            <a:pPr algn="l">
              <a:lnSpc>
                <a:spcPts val="8819"/>
              </a:lnSpc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14943927" y="1042989"/>
            <a:ext cx="1258095" cy="9244011"/>
            <a:chOff x="0" y="0"/>
            <a:chExt cx="1677460" cy="1232534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677460" cy="12325350"/>
            </a:xfrm>
            <a:custGeom>
              <a:avLst/>
              <a:gdLst/>
              <a:ahLst/>
              <a:cxnLst/>
              <a:rect r="r" b="b" t="t" l="l"/>
              <a:pathLst>
                <a:path h="12325350" w="1677460">
                  <a:moveTo>
                    <a:pt x="0" y="0"/>
                  </a:moveTo>
                  <a:lnTo>
                    <a:pt x="1677460" y="0"/>
                  </a:lnTo>
                  <a:lnTo>
                    <a:pt x="1677460" y="12325350"/>
                  </a:lnTo>
                  <a:lnTo>
                    <a:pt x="0" y="1232535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042989" cy="1042989"/>
            <a:chOff x="0" y="0"/>
            <a:chExt cx="1390652" cy="139065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90650" cy="1390650"/>
            </a:xfrm>
            <a:custGeom>
              <a:avLst/>
              <a:gdLst/>
              <a:ahLst/>
              <a:cxnLst/>
              <a:rect r="r" b="b" t="t" l="l"/>
              <a:pathLst>
                <a:path h="1390650" w="1390650">
                  <a:moveTo>
                    <a:pt x="0" y="0"/>
                  </a:moveTo>
                  <a:lnTo>
                    <a:pt x="1390650" y="0"/>
                  </a:lnTo>
                  <a:lnTo>
                    <a:pt x="1390650" y="1390650"/>
                  </a:lnTo>
                  <a:lnTo>
                    <a:pt x="0" y="139065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42988" y="1042989"/>
            <a:ext cx="16202024" cy="1066195"/>
            <a:chOff x="0" y="0"/>
            <a:chExt cx="21602698" cy="142159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602700" cy="1421595"/>
            </a:xfrm>
            <a:custGeom>
              <a:avLst/>
              <a:gdLst/>
              <a:ahLst/>
              <a:cxnLst/>
              <a:rect r="r" b="b" t="t" l="l"/>
              <a:pathLst>
                <a:path h="1421595" w="21602700">
                  <a:moveTo>
                    <a:pt x="0" y="0"/>
                  </a:moveTo>
                  <a:lnTo>
                    <a:pt x="21602700" y="0"/>
                  </a:lnTo>
                  <a:lnTo>
                    <a:pt x="21602700" y="1421595"/>
                  </a:lnTo>
                  <a:lnTo>
                    <a:pt x="0" y="1421595"/>
                  </a:lnTo>
                  <a:close/>
                </a:path>
              </a:pathLst>
            </a:custGeom>
            <a:blipFill>
              <a:blip r:embed="rId2"/>
              <a:stretch>
                <a:fillRect l="0" t="-493384" r="0" b="-419056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42989" y="2903597"/>
            <a:ext cx="9198293" cy="44653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19"/>
              </a:lnSpc>
            </a:pPr>
          </a:p>
          <a:p>
            <a:pPr algn="l">
              <a:lnSpc>
                <a:spcPts val="8819"/>
              </a:lnSpc>
            </a:pPr>
            <a:r>
              <a:rPr lang="en-US" sz="4899">
                <a:solidFill>
                  <a:srgbClr val="000000"/>
                </a:solidFill>
                <a:latin typeface="Futura Light"/>
                <a:ea typeface="Futura Light"/>
                <a:cs typeface="Futura Light"/>
                <a:sym typeface="Futura Light"/>
              </a:rPr>
              <a:t>Es</a:t>
            </a:r>
            <a:r>
              <a:rPr lang="en-US" sz="4899">
                <a:solidFill>
                  <a:srgbClr val="000000"/>
                </a:solidFill>
                <a:latin typeface="Futura Light"/>
                <a:ea typeface="Futura Light"/>
                <a:cs typeface="Futura Light"/>
                <a:sym typeface="Futura Light"/>
              </a:rPr>
              <a:t> ist ein Uhr.</a:t>
            </a:r>
          </a:p>
          <a:p>
            <a:pPr algn="l">
              <a:lnSpc>
                <a:spcPts val="8819"/>
              </a:lnSpc>
            </a:pPr>
            <a:r>
              <a:rPr lang="ar-EG" sz="4899">
                <a:solidFill>
                  <a:srgbClr val="000000"/>
                </a:solidFill>
                <a:latin typeface="Futura Light"/>
                <a:ea typeface="Futura Light"/>
                <a:cs typeface="Futura Light"/>
                <a:sym typeface="Futura Light"/>
                <a:rtl val="true"/>
              </a:rPr>
              <a:t>الساعة</a:t>
            </a:r>
            <a:r>
              <a:rPr lang="ar-EG" sz="4899">
                <a:solidFill>
                  <a:srgbClr val="000000"/>
                </a:solidFill>
                <a:latin typeface="Futura Light"/>
                <a:ea typeface="Futura Light"/>
                <a:cs typeface="Futura Light"/>
                <a:sym typeface="Futura Light"/>
                <a:rtl val="true"/>
              </a:rPr>
              <a:t> الواحدة</a:t>
            </a:r>
          </a:p>
          <a:p>
            <a:pPr algn="l">
              <a:lnSpc>
                <a:spcPts val="8819"/>
              </a:lnSpc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14943927" y="1042989"/>
            <a:ext cx="1258095" cy="9244011"/>
            <a:chOff x="0" y="0"/>
            <a:chExt cx="1677460" cy="1232534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677460" cy="12325350"/>
            </a:xfrm>
            <a:custGeom>
              <a:avLst/>
              <a:gdLst/>
              <a:ahLst/>
              <a:cxnLst/>
              <a:rect r="r" b="b" t="t" l="l"/>
              <a:pathLst>
                <a:path h="12325350" w="1677460">
                  <a:moveTo>
                    <a:pt x="0" y="0"/>
                  </a:moveTo>
                  <a:lnTo>
                    <a:pt x="1677460" y="0"/>
                  </a:lnTo>
                  <a:lnTo>
                    <a:pt x="1677460" y="12325350"/>
                  </a:lnTo>
                  <a:lnTo>
                    <a:pt x="0" y="1232535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042989" cy="1042989"/>
            <a:chOff x="0" y="0"/>
            <a:chExt cx="1390652" cy="139065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90650" cy="1390650"/>
            </a:xfrm>
            <a:custGeom>
              <a:avLst/>
              <a:gdLst/>
              <a:ahLst/>
              <a:cxnLst/>
              <a:rect r="r" b="b" t="t" l="l"/>
              <a:pathLst>
                <a:path h="1390650" w="1390650">
                  <a:moveTo>
                    <a:pt x="0" y="0"/>
                  </a:moveTo>
                  <a:lnTo>
                    <a:pt x="1390650" y="0"/>
                  </a:lnTo>
                  <a:lnTo>
                    <a:pt x="1390650" y="1390650"/>
                  </a:lnTo>
                  <a:lnTo>
                    <a:pt x="0" y="139065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42988" y="1042989"/>
            <a:ext cx="16202024" cy="1066195"/>
            <a:chOff x="0" y="0"/>
            <a:chExt cx="21602698" cy="142159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602700" cy="1421595"/>
            </a:xfrm>
            <a:custGeom>
              <a:avLst/>
              <a:gdLst/>
              <a:ahLst/>
              <a:cxnLst/>
              <a:rect r="r" b="b" t="t" l="l"/>
              <a:pathLst>
                <a:path h="1421595" w="21602700">
                  <a:moveTo>
                    <a:pt x="0" y="0"/>
                  </a:moveTo>
                  <a:lnTo>
                    <a:pt x="21602700" y="0"/>
                  </a:lnTo>
                  <a:lnTo>
                    <a:pt x="21602700" y="1421595"/>
                  </a:lnTo>
                  <a:lnTo>
                    <a:pt x="0" y="1421595"/>
                  </a:lnTo>
                  <a:close/>
                </a:path>
              </a:pathLst>
            </a:custGeom>
            <a:blipFill>
              <a:blip r:embed="rId2"/>
              <a:stretch>
                <a:fillRect l="0" t="-493384" r="0" b="-419056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42989" y="2903597"/>
            <a:ext cx="9198293" cy="44653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19"/>
              </a:lnSpc>
            </a:pPr>
          </a:p>
          <a:p>
            <a:pPr algn="l">
              <a:lnSpc>
                <a:spcPts val="8819"/>
              </a:lnSpc>
            </a:pP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Es</a:t>
            </a: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 ist zwei Uhr.</a:t>
            </a:r>
          </a:p>
          <a:p>
            <a:pPr algn="l">
              <a:lnSpc>
                <a:spcPts val="8819"/>
              </a:lnSpc>
            </a:pPr>
            <a:r>
              <a:rPr lang="ar-EG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  <a:rtl val="true"/>
              </a:rPr>
              <a:t>الساعة</a:t>
            </a:r>
            <a:r>
              <a:rPr lang="ar-EG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  <a:rtl val="true"/>
              </a:rPr>
              <a:t> الثانية</a:t>
            </a:r>
          </a:p>
          <a:p>
            <a:pPr algn="l">
              <a:lnSpc>
                <a:spcPts val="8819"/>
              </a:lnSpc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14943927" y="1042989"/>
            <a:ext cx="1258095" cy="9244011"/>
            <a:chOff x="0" y="0"/>
            <a:chExt cx="1677460" cy="1232534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677460" cy="12325350"/>
            </a:xfrm>
            <a:custGeom>
              <a:avLst/>
              <a:gdLst/>
              <a:ahLst/>
              <a:cxnLst/>
              <a:rect r="r" b="b" t="t" l="l"/>
              <a:pathLst>
                <a:path h="12325350" w="1677460">
                  <a:moveTo>
                    <a:pt x="0" y="0"/>
                  </a:moveTo>
                  <a:lnTo>
                    <a:pt x="1677460" y="0"/>
                  </a:lnTo>
                  <a:lnTo>
                    <a:pt x="1677460" y="12325350"/>
                  </a:lnTo>
                  <a:lnTo>
                    <a:pt x="0" y="1232535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042989" cy="1042989"/>
            <a:chOff x="0" y="0"/>
            <a:chExt cx="1390652" cy="139065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90650" cy="1390650"/>
            </a:xfrm>
            <a:custGeom>
              <a:avLst/>
              <a:gdLst/>
              <a:ahLst/>
              <a:cxnLst/>
              <a:rect r="r" b="b" t="t" l="l"/>
              <a:pathLst>
                <a:path h="1390650" w="1390650">
                  <a:moveTo>
                    <a:pt x="0" y="0"/>
                  </a:moveTo>
                  <a:lnTo>
                    <a:pt x="1390650" y="0"/>
                  </a:lnTo>
                  <a:lnTo>
                    <a:pt x="1390650" y="1390650"/>
                  </a:lnTo>
                  <a:lnTo>
                    <a:pt x="0" y="139065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42988" y="1042989"/>
            <a:ext cx="16202024" cy="1066195"/>
            <a:chOff x="0" y="0"/>
            <a:chExt cx="21602698" cy="142159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602700" cy="1421595"/>
            </a:xfrm>
            <a:custGeom>
              <a:avLst/>
              <a:gdLst/>
              <a:ahLst/>
              <a:cxnLst/>
              <a:rect r="r" b="b" t="t" l="l"/>
              <a:pathLst>
                <a:path h="1421595" w="21602700">
                  <a:moveTo>
                    <a:pt x="0" y="0"/>
                  </a:moveTo>
                  <a:lnTo>
                    <a:pt x="21602700" y="0"/>
                  </a:lnTo>
                  <a:lnTo>
                    <a:pt x="21602700" y="1421595"/>
                  </a:lnTo>
                  <a:lnTo>
                    <a:pt x="0" y="1421595"/>
                  </a:lnTo>
                  <a:close/>
                </a:path>
              </a:pathLst>
            </a:custGeom>
            <a:blipFill>
              <a:blip r:embed="rId2"/>
              <a:stretch>
                <a:fillRect l="0" t="-493384" r="0" b="-419056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42989" y="2903597"/>
            <a:ext cx="9198293" cy="44653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19"/>
              </a:lnSpc>
            </a:pPr>
          </a:p>
          <a:p>
            <a:pPr algn="l">
              <a:lnSpc>
                <a:spcPts val="8819"/>
              </a:lnSpc>
            </a:pP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Es</a:t>
            </a: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 ist drei Uhr.</a:t>
            </a:r>
          </a:p>
          <a:p>
            <a:pPr algn="l">
              <a:lnSpc>
                <a:spcPts val="8819"/>
              </a:lnSpc>
            </a:pPr>
            <a:r>
              <a:rPr lang="ar-EG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  <a:rtl val="true"/>
              </a:rPr>
              <a:t>الساعة</a:t>
            </a:r>
            <a:r>
              <a:rPr lang="ar-EG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  <a:rtl val="true"/>
              </a:rPr>
              <a:t> الثالثة</a:t>
            </a:r>
          </a:p>
          <a:p>
            <a:pPr algn="l">
              <a:lnSpc>
                <a:spcPts val="8819"/>
              </a:lnSpc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14943927" y="1042989"/>
            <a:ext cx="1258095" cy="9244011"/>
            <a:chOff x="0" y="0"/>
            <a:chExt cx="1677460" cy="1232534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677460" cy="12325350"/>
            </a:xfrm>
            <a:custGeom>
              <a:avLst/>
              <a:gdLst/>
              <a:ahLst/>
              <a:cxnLst/>
              <a:rect r="r" b="b" t="t" l="l"/>
              <a:pathLst>
                <a:path h="12325350" w="1677460">
                  <a:moveTo>
                    <a:pt x="0" y="0"/>
                  </a:moveTo>
                  <a:lnTo>
                    <a:pt x="1677460" y="0"/>
                  </a:lnTo>
                  <a:lnTo>
                    <a:pt x="1677460" y="12325350"/>
                  </a:lnTo>
                  <a:lnTo>
                    <a:pt x="0" y="1232535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042989" cy="1042989"/>
            <a:chOff x="0" y="0"/>
            <a:chExt cx="1390652" cy="139065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90650" cy="1390650"/>
            </a:xfrm>
            <a:custGeom>
              <a:avLst/>
              <a:gdLst/>
              <a:ahLst/>
              <a:cxnLst/>
              <a:rect r="r" b="b" t="t" l="l"/>
              <a:pathLst>
                <a:path h="1390650" w="1390650">
                  <a:moveTo>
                    <a:pt x="0" y="0"/>
                  </a:moveTo>
                  <a:lnTo>
                    <a:pt x="1390650" y="0"/>
                  </a:lnTo>
                  <a:lnTo>
                    <a:pt x="1390650" y="1390650"/>
                  </a:lnTo>
                  <a:lnTo>
                    <a:pt x="0" y="139065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42988" y="1042989"/>
            <a:ext cx="16202024" cy="1066195"/>
            <a:chOff x="0" y="0"/>
            <a:chExt cx="21602698" cy="142159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602700" cy="1421595"/>
            </a:xfrm>
            <a:custGeom>
              <a:avLst/>
              <a:gdLst/>
              <a:ahLst/>
              <a:cxnLst/>
              <a:rect r="r" b="b" t="t" l="l"/>
              <a:pathLst>
                <a:path h="1421595" w="21602700">
                  <a:moveTo>
                    <a:pt x="0" y="0"/>
                  </a:moveTo>
                  <a:lnTo>
                    <a:pt x="21602700" y="0"/>
                  </a:lnTo>
                  <a:lnTo>
                    <a:pt x="21602700" y="1421595"/>
                  </a:lnTo>
                  <a:lnTo>
                    <a:pt x="0" y="1421595"/>
                  </a:lnTo>
                  <a:close/>
                </a:path>
              </a:pathLst>
            </a:custGeom>
            <a:blipFill>
              <a:blip r:embed="rId2"/>
              <a:stretch>
                <a:fillRect l="0" t="-493384" r="0" b="-419056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42989" y="2903597"/>
            <a:ext cx="9198293" cy="3350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19"/>
              </a:lnSpc>
            </a:pP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Es</a:t>
            </a: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 ist vier Uhr.</a:t>
            </a:r>
          </a:p>
          <a:p>
            <a:pPr algn="l">
              <a:lnSpc>
                <a:spcPts val="8819"/>
              </a:lnSpc>
            </a:pPr>
            <a:r>
              <a:rPr lang="ar-EG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  <a:rtl val="true"/>
              </a:rPr>
              <a:t>الساعة</a:t>
            </a:r>
            <a:r>
              <a:rPr lang="ar-EG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  <a:rtl val="true"/>
              </a:rPr>
              <a:t> الرابعة</a:t>
            </a:r>
          </a:p>
          <a:p>
            <a:pPr algn="l">
              <a:lnSpc>
                <a:spcPts val="8819"/>
              </a:lnSpc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14943927" y="1042989"/>
            <a:ext cx="1258095" cy="9244011"/>
            <a:chOff x="0" y="0"/>
            <a:chExt cx="1677460" cy="1232534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677460" cy="12325350"/>
            </a:xfrm>
            <a:custGeom>
              <a:avLst/>
              <a:gdLst/>
              <a:ahLst/>
              <a:cxnLst/>
              <a:rect r="r" b="b" t="t" l="l"/>
              <a:pathLst>
                <a:path h="12325350" w="1677460">
                  <a:moveTo>
                    <a:pt x="0" y="0"/>
                  </a:moveTo>
                  <a:lnTo>
                    <a:pt x="1677460" y="0"/>
                  </a:lnTo>
                  <a:lnTo>
                    <a:pt x="1677460" y="12325350"/>
                  </a:lnTo>
                  <a:lnTo>
                    <a:pt x="0" y="1232535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042989" cy="1042989"/>
            <a:chOff x="0" y="0"/>
            <a:chExt cx="1390652" cy="139065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90650" cy="1390650"/>
            </a:xfrm>
            <a:custGeom>
              <a:avLst/>
              <a:gdLst/>
              <a:ahLst/>
              <a:cxnLst/>
              <a:rect r="r" b="b" t="t" l="l"/>
              <a:pathLst>
                <a:path h="1390650" w="1390650">
                  <a:moveTo>
                    <a:pt x="0" y="0"/>
                  </a:moveTo>
                  <a:lnTo>
                    <a:pt x="1390650" y="0"/>
                  </a:lnTo>
                  <a:lnTo>
                    <a:pt x="1390650" y="1390650"/>
                  </a:lnTo>
                  <a:lnTo>
                    <a:pt x="0" y="139065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42988" y="1042989"/>
            <a:ext cx="16202024" cy="1066195"/>
            <a:chOff x="0" y="0"/>
            <a:chExt cx="21602698" cy="142159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602700" cy="1421595"/>
            </a:xfrm>
            <a:custGeom>
              <a:avLst/>
              <a:gdLst/>
              <a:ahLst/>
              <a:cxnLst/>
              <a:rect r="r" b="b" t="t" l="l"/>
              <a:pathLst>
                <a:path h="1421595" w="21602700">
                  <a:moveTo>
                    <a:pt x="0" y="0"/>
                  </a:moveTo>
                  <a:lnTo>
                    <a:pt x="21602700" y="0"/>
                  </a:lnTo>
                  <a:lnTo>
                    <a:pt x="21602700" y="1421595"/>
                  </a:lnTo>
                  <a:lnTo>
                    <a:pt x="0" y="1421595"/>
                  </a:lnTo>
                  <a:close/>
                </a:path>
              </a:pathLst>
            </a:custGeom>
            <a:blipFill>
              <a:blip r:embed="rId2"/>
              <a:stretch>
                <a:fillRect l="0" t="-493384" r="0" b="-419056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42989" y="2903597"/>
            <a:ext cx="9198293" cy="3350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19"/>
              </a:lnSpc>
            </a:pP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Es</a:t>
            </a:r>
            <a:r>
              <a:rPr lang="en-US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 ist fünf Uhr.</a:t>
            </a:r>
          </a:p>
          <a:p>
            <a:pPr algn="l">
              <a:lnSpc>
                <a:spcPts val="8819"/>
              </a:lnSpc>
            </a:pPr>
            <a:r>
              <a:rPr lang="ar-EG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  <a:rtl val="true"/>
              </a:rPr>
              <a:t>الساعة</a:t>
            </a:r>
            <a:r>
              <a:rPr lang="ar-EG" sz="4899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  <a:rtl val="true"/>
              </a:rPr>
              <a:t> الخامسة</a:t>
            </a:r>
          </a:p>
          <a:p>
            <a:pPr algn="l">
              <a:lnSpc>
                <a:spcPts val="8819"/>
              </a:lnSpc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14943927" y="1042989"/>
            <a:ext cx="1258095" cy="9244011"/>
            <a:chOff x="0" y="0"/>
            <a:chExt cx="1677460" cy="1232534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677460" cy="12325350"/>
            </a:xfrm>
            <a:custGeom>
              <a:avLst/>
              <a:gdLst/>
              <a:ahLst/>
              <a:cxnLst/>
              <a:rect r="r" b="b" t="t" l="l"/>
              <a:pathLst>
                <a:path h="12325350" w="1677460">
                  <a:moveTo>
                    <a:pt x="0" y="0"/>
                  </a:moveTo>
                  <a:lnTo>
                    <a:pt x="1677460" y="0"/>
                  </a:lnTo>
                  <a:lnTo>
                    <a:pt x="1677460" y="12325350"/>
                  </a:lnTo>
                  <a:lnTo>
                    <a:pt x="0" y="12325350"/>
                  </a:lnTo>
                  <a:close/>
                </a:path>
              </a:pathLst>
            </a:custGeom>
            <a:solidFill>
              <a:srgbClr val="039248"/>
            </a:solidFill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DAHBSp5kOk8</dc:identifier>
  <dcterms:modified xsi:type="dcterms:W3CDTF">2011-08-01T06:04:30Z</dcterms:modified>
  <cp:revision>1</cp:revision>
  <dc:title>Die Uhrzeit</dc:title>
</cp:coreProperties>
</file>

<file path=docProps/thumbnail.jpeg>
</file>